
<file path=[Content_Types].xml><?xml version="1.0" encoding="utf-8"?>
<Types xmlns="http://schemas.openxmlformats.org/package/2006/content-types">
  <Default Extension="drawio" ContentType="image/pn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33"/>
  </p:notesMasterIdLst>
  <p:sldIdLst>
    <p:sldId id="256" r:id="rId4"/>
    <p:sldId id="262" r:id="rId5"/>
    <p:sldId id="261" r:id="rId6"/>
    <p:sldId id="277" r:id="rId7"/>
    <p:sldId id="397" r:id="rId8"/>
    <p:sldId id="403" r:id="rId9"/>
    <p:sldId id="398" r:id="rId10"/>
    <p:sldId id="399" r:id="rId11"/>
    <p:sldId id="387" r:id="rId12"/>
    <p:sldId id="388" r:id="rId13"/>
    <p:sldId id="390" r:id="rId14"/>
    <p:sldId id="393" r:id="rId15"/>
    <p:sldId id="394" r:id="rId16"/>
    <p:sldId id="378" r:id="rId17"/>
    <p:sldId id="379" r:id="rId18"/>
    <p:sldId id="380" r:id="rId19"/>
    <p:sldId id="392" r:id="rId20"/>
    <p:sldId id="381" r:id="rId21"/>
    <p:sldId id="374" r:id="rId22"/>
    <p:sldId id="401" r:id="rId23"/>
    <p:sldId id="382" r:id="rId24"/>
    <p:sldId id="383" r:id="rId25"/>
    <p:sldId id="396" r:id="rId26"/>
    <p:sldId id="395" r:id="rId27"/>
    <p:sldId id="384" r:id="rId28"/>
    <p:sldId id="404" r:id="rId29"/>
    <p:sldId id="400" r:id="rId30"/>
    <p:sldId id="391" r:id="rId31"/>
    <p:sldId id="386" r:id="rId32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25BF799B-E080-425E-977E-09C0223BE256}">
          <p14:sldIdLst>
            <p14:sldId id="256"/>
            <p14:sldId id="262"/>
            <p14:sldId id="261"/>
            <p14:sldId id="277"/>
            <p14:sldId id="397"/>
            <p14:sldId id="403"/>
            <p14:sldId id="398"/>
            <p14:sldId id="399"/>
            <p14:sldId id="387"/>
            <p14:sldId id="388"/>
            <p14:sldId id="390"/>
            <p14:sldId id="393"/>
            <p14:sldId id="394"/>
            <p14:sldId id="378"/>
            <p14:sldId id="379"/>
            <p14:sldId id="380"/>
            <p14:sldId id="392"/>
            <p14:sldId id="381"/>
            <p14:sldId id="374"/>
            <p14:sldId id="401"/>
            <p14:sldId id="382"/>
            <p14:sldId id="383"/>
            <p14:sldId id="396"/>
            <p14:sldId id="395"/>
            <p14:sldId id="384"/>
            <p14:sldId id="404"/>
            <p14:sldId id="400"/>
            <p14:sldId id="391"/>
            <p14:sldId id="3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47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9965"/>
    <a:srgbClr val="CEDCE5"/>
    <a:srgbClr val="F00089"/>
    <a:srgbClr val="CC9900"/>
    <a:srgbClr val="C0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淺色樣式 1 - 輔色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深色樣式 2 - 輔色 1/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深色樣式 2 - 輔色 3/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淺色樣式 2 - 輔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4660"/>
  </p:normalViewPr>
  <p:slideViewPr>
    <p:cSldViewPr snapToGrid="0">
      <p:cViewPr>
        <p:scale>
          <a:sx n="66" d="100"/>
          <a:sy n="66" d="100"/>
        </p:scale>
        <p:origin x="708" y="-48"/>
      </p:cViewPr>
      <p:guideLst>
        <p:guide orient="horz" pos="24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8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嘉祐 蔡" userId="b0af3ac87bcdcfa2" providerId="LiveId" clId="{27E7D8CB-1E8B-49EC-B324-D5E37B0DF8B6}"/>
    <pc:docChg chg="undo redo custSel delSld modSld modSection">
      <pc:chgData name="嘉祐 蔡" userId="b0af3ac87bcdcfa2" providerId="LiveId" clId="{27E7D8CB-1E8B-49EC-B324-D5E37B0DF8B6}" dt="2023-01-10T07:21:16.357" v="400" actId="20577"/>
      <pc:docMkLst>
        <pc:docMk/>
      </pc:docMkLst>
      <pc:sldChg chg="modSp mod">
        <pc:chgData name="嘉祐 蔡" userId="b0af3ac87bcdcfa2" providerId="LiveId" clId="{27E7D8CB-1E8B-49EC-B324-D5E37B0DF8B6}" dt="2023-01-10T04:05:09.967" v="116" actId="947"/>
        <pc:sldMkLst>
          <pc:docMk/>
          <pc:sldMk cId="3011732769" sldId="277"/>
        </pc:sldMkLst>
        <pc:spChg chg="mod">
          <ac:chgData name="嘉祐 蔡" userId="b0af3ac87bcdcfa2" providerId="LiveId" clId="{27E7D8CB-1E8B-49EC-B324-D5E37B0DF8B6}" dt="2023-01-10T04:04:30.923" v="110" actId="947"/>
          <ac:spMkLst>
            <pc:docMk/>
            <pc:sldMk cId="3011732769" sldId="277"/>
            <ac:spMk id="15" creationId="{A015886D-1716-477D-ABE1-3618E14A6620}"/>
          </ac:spMkLst>
        </pc:spChg>
        <pc:spChg chg="mod">
          <ac:chgData name="嘉祐 蔡" userId="b0af3ac87bcdcfa2" providerId="LiveId" clId="{27E7D8CB-1E8B-49EC-B324-D5E37B0DF8B6}" dt="2023-01-10T04:04:48.881" v="113" actId="948"/>
          <ac:spMkLst>
            <pc:docMk/>
            <pc:sldMk cId="3011732769" sldId="277"/>
            <ac:spMk id="16" creationId="{F6E485DA-A7D3-477C-8504-31AFDAF36272}"/>
          </ac:spMkLst>
        </pc:spChg>
        <pc:spChg chg="mod">
          <ac:chgData name="嘉祐 蔡" userId="b0af3ac87bcdcfa2" providerId="LiveId" clId="{27E7D8CB-1E8B-49EC-B324-D5E37B0DF8B6}" dt="2023-01-10T04:05:09.967" v="116" actId="947"/>
          <ac:spMkLst>
            <pc:docMk/>
            <pc:sldMk cId="3011732769" sldId="277"/>
            <ac:spMk id="22" creationId="{B7BCEBFB-8E51-F473-39E9-9CCB2D798A27}"/>
          </ac:spMkLst>
        </pc:spChg>
      </pc:sldChg>
      <pc:sldChg chg="addSp delSp modSp mod">
        <pc:chgData name="嘉祐 蔡" userId="b0af3ac87bcdcfa2" providerId="LiveId" clId="{27E7D8CB-1E8B-49EC-B324-D5E37B0DF8B6}" dt="2023-01-10T04:45:51.581" v="369" actId="1076"/>
        <pc:sldMkLst>
          <pc:docMk/>
          <pc:sldMk cId="3685677656" sldId="374"/>
        </pc:sldMkLst>
        <pc:spChg chg="mod">
          <ac:chgData name="嘉祐 蔡" userId="b0af3ac87bcdcfa2" providerId="LiveId" clId="{27E7D8CB-1E8B-49EC-B324-D5E37B0DF8B6}" dt="2023-01-10T04:18:28.285" v="242" actId="27636"/>
          <ac:spMkLst>
            <pc:docMk/>
            <pc:sldMk cId="3685677656" sldId="374"/>
            <ac:spMk id="2" creationId="{00000000-0000-0000-0000-000000000000}"/>
          </ac:spMkLst>
        </pc:spChg>
        <pc:graphicFrameChg chg="add mod">
          <ac:chgData name="嘉祐 蔡" userId="b0af3ac87bcdcfa2" providerId="LiveId" clId="{27E7D8CB-1E8B-49EC-B324-D5E37B0DF8B6}" dt="2023-01-10T04:45:51.581" v="369" actId="1076"/>
          <ac:graphicFrameMkLst>
            <pc:docMk/>
            <pc:sldMk cId="3685677656" sldId="374"/>
            <ac:graphicFrameMk id="3" creationId="{00000000-0008-0000-0100-000005000000}"/>
          </ac:graphicFrameMkLst>
        </pc:graphicFrameChg>
        <pc:picChg chg="del">
          <ac:chgData name="嘉祐 蔡" userId="b0af3ac87bcdcfa2" providerId="LiveId" clId="{27E7D8CB-1E8B-49EC-B324-D5E37B0DF8B6}" dt="2023-01-10T04:45:22.193" v="362" actId="478"/>
          <ac:picMkLst>
            <pc:docMk/>
            <pc:sldMk cId="3685677656" sldId="374"/>
            <ac:picMk id="8" creationId="{C531B8DA-B4B5-892C-04C8-0A9042E9E538}"/>
          </ac:picMkLst>
        </pc:picChg>
      </pc:sldChg>
      <pc:sldChg chg="modSp mod">
        <pc:chgData name="嘉祐 蔡" userId="b0af3ac87bcdcfa2" providerId="LiveId" clId="{27E7D8CB-1E8B-49EC-B324-D5E37B0DF8B6}" dt="2023-01-10T04:15:59.741" v="220" actId="108"/>
        <pc:sldMkLst>
          <pc:docMk/>
          <pc:sldMk cId="643343093" sldId="379"/>
        </pc:sldMkLst>
        <pc:spChg chg="mod">
          <ac:chgData name="嘉祐 蔡" userId="b0af3ac87bcdcfa2" providerId="LiveId" clId="{27E7D8CB-1E8B-49EC-B324-D5E37B0DF8B6}" dt="2023-01-10T04:15:59.741" v="220" actId="108"/>
          <ac:spMkLst>
            <pc:docMk/>
            <pc:sldMk cId="643343093" sldId="379"/>
            <ac:spMk id="2" creationId="{00000000-0000-0000-0000-000000000000}"/>
          </ac:spMkLst>
        </pc:spChg>
      </pc:sldChg>
      <pc:sldChg chg="modSp mod">
        <pc:chgData name="嘉祐 蔡" userId="b0af3ac87bcdcfa2" providerId="LiveId" clId="{27E7D8CB-1E8B-49EC-B324-D5E37B0DF8B6}" dt="2023-01-10T04:16:21.909" v="224" actId="255"/>
        <pc:sldMkLst>
          <pc:docMk/>
          <pc:sldMk cId="2808025064" sldId="380"/>
        </pc:sldMkLst>
        <pc:spChg chg="mod">
          <ac:chgData name="嘉祐 蔡" userId="b0af3ac87bcdcfa2" providerId="LiveId" clId="{27E7D8CB-1E8B-49EC-B324-D5E37B0DF8B6}" dt="2023-01-10T04:16:21.909" v="224" actId="255"/>
          <ac:spMkLst>
            <pc:docMk/>
            <pc:sldMk cId="2808025064" sldId="380"/>
            <ac:spMk id="2" creationId="{00000000-0000-0000-0000-000000000000}"/>
          </ac:spMkLst>
        </pc:spChg>
      </pc:sldChg>
      <pc:sldChg chg="modSp mod">
        <pc:chgData name="嘉祐 蔡" userId="b0af3ac87bcdcfa2" providerId="LiveId" clId="{27E7D8CB-1E8B-49EC-B324-D5E37B0DF8B6}" dt="2023-01-10T04:19:18.702" v="249" actId="20577"/>
        <pc:sldMkLst>
          <pc:docMk/>
          <pc:sldMk cId="2748689254" sldId="383"/>
        </pc:sldMkLst>
        <pc:spChg chg="mod">
          <ac:chgData name="嘉祐 蔡" userId="b0af3ac87bcdcfa2" providerId="LiveId" clId="{27E7D8CB-1E8B-49EC-B324-D5E37B0DF8B6}" dt="2023-01-10T04:19:18.702" v="249" actId="20577"/>
          <ac:spMkLst>
            <pc:docMk/>
            <pc:sldMk cId="2748689254" sldId="383"/>
            <ac:spMk id="2" creationId="{00000000-0000-0000-0000-000000000000}"/>
          </ac:spMkLst>
        </pc:spChg>
        <pc:spChg chg="mod">
          <ac:chgData name="嘉祐 蔡" userId="b0af3ac87bcdcfa2" providerId="LiveId" clId="{27E7D8CB-1E8B-49EC-B324-D5E37B0DF8B6}" dt="2023-01-10T04:12:42.564" v="191" actId="1076"/>
          <ac:spMkLst>
            <pc:docMk/>
            <pc:sldMk cId="2748689254" sldId="383"/>
            <ac:spMk id="8" creationId="{DF1BC6EC-0B7F-CB29-32BC-C6AA4F41C7A1}"/>
          </ac:spMkLst>
        </pc:spChg>
      </pc:sldChg>
      <pc:sldChg chg="modSp mod">
        <pc:chgData name="嘉祐 蔡" userId="b0af3ac87bcdcfa2" providerId="LiveId" clId="{27E7D8CB-1E8B-49EC-B324-D5E37B0DF8B6}" dt="2023-01-10T04:46:15.544" v="370" actId="947"/>
        <pc:sldMkLst>
          <pc:docMk/>
          <pc:sldMk cId="2293343300" sldId="384"/>
        </pc:sldMkLst>
        <pc:graphicFrameChg chg="modGraphic">
          <ac:chgData name="嘉祐 蔡" userId="b0af3ac87bcdcfa2" providerId="LiveId" clId="{27E7D8CB-1E8B-49EC-B324-D5E37B0DF8B6}" dt="2023-01-10T04:46:15.544" v="370" actId="947"/>
          <ac:graphicFrameMkLst>
            <pc:docMk/>
            <pc:sldMk cId="2293343300" sldId="384"/>
            <ac:graphicFrameMk id="5" creationId="{A9C9A1EA-4B70-7F10-298D-48D93243BD46}"/>
          </ac:graphicFrameMkLst>
        </pc:graphicFrameChg>
      </pc:sldChg>
      <pc:sldChg chg="addSp delSp modSp mod">
        <pc:chgData name="嘉祐 蔡" userId="b0af3ac87bcdcfa2" providerId="LiveId" clId="{27E7D8CB-1E8B-49EC-B324-D5E37B0DF8B6}" dt="2023-01-10T04:23:54.972" v="284" actId="14100"/>
        <pc:sldMkLst>
          <pc:docMk/>
          <pc:sldMk cId="4167285268" sldId="388"/>
        </pc:sldMkLst>
        <pc:spChg chg="mod">
          <ac:chgData name="嘉祐 蔡" userId="b0af3ac87bcdcfa2" providerId="LiveId" clId="{27E7D8CB-1E8B-49EC-B324-D5E37B0DF8B6}" dt="2023-01-10T04:07:38.934" v="129" actId="2711"/>
          <ac:spMkLst>
            <pc:docMk/>
            <pc:sldMk cId="4167285268" sldId="388"/>
            <ac:spMk id="2" creationId="{00000000-0000-0000-0000-000000000000}"/>
          </ac:spMkLst>
        </pc:spChg>
        <pc:spChg chg="del mod">
          <ac:chgData name="嘉祐 蔡" userId="b0af3ac87bcdcfa2" providerId="LiveId" clId="{27E7D8CB-1E8B-49EC-B324-D5E37B0DF8B6}" dt="2023-01-07T07:46:46.354" v="3" actId="478"/>
          <ac:spMkLst>
            <pc:docMk/>
            <pc:sldMk cId="4167285268" sldId="388"/>
            <ac:spMk id="6" creationId="{00000000-0000-0000-0000-000000000000}"/>
          </ac:spMkLst>
        </pc:spChg>
        <pc:graphicFrameChg chg="mod modGraphic">
          <ac:chgData name="嘉祐 蔡" userId="b0af3ac87bcdcfa2" providerId="LiveId" clId="{27E7D8CB-1E8B-49EC-B324-D5E37B0DF8B6}" dt="2023-01-10T04:07:03.605" v="126" actId="947"/>
          <ac:graphicFrameMkLst>
            <pc:docMk/>
            <pc:sldMk cId="4167285268" sldId="388"/>
            <ac:graphicFrameMk id="8" creationId="{00000000-0000-0000-0000-000000000000}"/>
          </ac:graphicFrameMkLst>
        </pc:graphicFrameChg>
        <pc:graphicFrameChg chg="add mod modGraphic">
          <ac:chgData name="嘉祐 蔡" userId="b0af3ac87bcdcfa2" providerId="LiveId" clId="{27E7D8CB-1E8B-49EC-B324-D5E37B0DF8B6}" dt="2023-01-10T04:07:17.604" v="127" actId="947"/>
          <ac:graphicFrameMkLst>
            <pc:docMk/>
            <pc:sldMk cId="4167285268" sldId="388"/>
            <ac:graphicFrameMk id="9" creationId="{D9B64A57-A479-BB0B-8AEA-3F1A2271D9E8}"/>
          </ac:graphicFrameMkLst>
        </pc:graphicFrameChg>
        <pc:graphicFrameChg chg="add mod modGraphic">
          <ac:chgData name="嘉祐 蔡" userId="b0af3ac87bcdcfa2" providerId="LiveId" clId="{27E7D8CB-1E8B-49EC-B324-D5E37B0DF8B6}" dt="2023-01-10T04:23:54.972" v="284" actId="14100"/>
          <ac:graphicFrameMkLst>
            <pc:docMk/>
            <pc:sldMk cId="4167285268" sldId="388"/>
            <ac:graphicFrameMk id="12" creationId="{4AB37A2D-52DB-2997-F067-B07D4BE42202}"/>
          </ac:graphicFrameMkLst>
        </pc:graphicFrameChg>
        <pc:picChg chg="mod">
          <ac:chgData name="嘉祐 蔡" userId="b0af3ac87bcdcfa2" providerId="LiveId" clId="{27E7D8CB-1E8B-49EC-B324-D5E37B0DF8B6}" dt="2023-01-07T07:49:46.216" v="56" actId="1076"/>
          <ac:picMkLst>
            <pc:docMk/>
            <pc:sldMk cId="4167285268" sldId="388"/>
            <ac:picMk id="4" creationId="{00000000-0000-0000-0000-000000000000}"/>
          </ac:picMkLst>
        </pc:picChg>
        <pc:picChg chg="add mod modCrop">
          <ac:chgData name="嘉祐 蔡" userId="b0af3ac87bcdcfa2" providerId="LiveId" clId="{27E7D8CB-1E8B-49EC-B324-D5E37B0DF8B6}" dt="2023-01-07T07:47:20.759" v="19" actId="1076"/>
          <ac:picMkLst>
            <pc:docMk/>
            <pc:sldMk cId="4167285268" sldId="388"/>
            <ac:picMk id="5" creationId="{E4ADF1E9-0CEC-4F98-2632-95FB42D157C6}"/>
          </ac:picMkLst>
        </pc:picChg>
        <pc:picChg chg="add del mod">
          <ac:chgData name="嘉祐 蔡" userId="b0af3ac87bcdcfa2" providerId="LiveId" clId="{27E7D8CB-1E8B-49EC-B324-D5E37B0DF8B6}" dt="2023-01-07T07:47:26.921" v="21" actId="478"/>
          <ac:picMkLst>
            <pc:docMk/>
            <pc:sldMk cId="4167285268" sldId="388"/>
            <ac:picMk id="7" creationId="{8A9623E8-6B12-EDB8-DB9F-D310E3D6A09E}"/>
          </ac:picMkLst>
        </pc:picChg>
        <pc:picChg chg="add mod">
          <ac:chgData name="嘉祐 蔡" userId="b0af3ac87bcdcfa2" providerId="LiveId" clId="{27E7D8CB-1E8B-49EC-B324-D5E37B0DF8B6}" dt="2023-01-07T07:49:42.348" v="54" actId="14100"/>
          <ac:picMkLst>
            <pc:docMk/>
            <pc:sldMk cId="4167285268" sldId="388"/>
            <ac:picMk id="10" creationId="{CB16E50B-18FB-2B78-EB17-CCB2A5D8ACD9}"/>
          </ac:picMkLst>
        </pc:picChg>
        <pc:picChg chg="add del mod">
          <ac:chgData name="嘉祐 蔡" userId="b0af3ac87bcdcfa2" providerId="LiveId" clId="{27E7D8CB-1E8B-49EC-B324-D5E37B0DF8B6}" dt="2023-01-07T07:48:45.313" v="39" actId="478"/>
          <ac:picMkLst>
            <pc:docMk/>
            <pc:sldMk cId="4167285268" sldId="388"/>
            <ac:picMk id="11" creationId="{3D959F42-F6ED-F1A2-19DB-BA9474F52F39}"/>
          </ac:picMkLst>
        </pc:picChg>
      </pc:sldChg>
      <pc:sldChg chg="del">
        <pc:chgData name="嘉祐 蔡" userId="b0af3ac87bcdcfa2" providerId="LiveId" clId="{27E7D8CB-1E8B-49EC-B324-D5E37B0DF8B6}" dt="2023-01-07T07:51:40.573" v="109" actId="47"/>
        <pc:sldMkLst>
          <pc:docMk/>
          <pc:sldMk cId="3941580555" sldId="389"/>
        </pc:sldMkLst>
      </pc:sldChg>
      <pc:sldChg chg="modSp mod">
        <pc:chgData name="嘉祐 蔡" userId="b0af3ac87bcdcfa2" providerId="LiveId" clId="{27E7D8CB-1E8B-49EC-B324-D5E37B0DF8B6}" dt="2023-01-10T04:08:46.031" v="144" actId="255"/>
        <pc:sldMkLst>
          <pc:docMk/>
          <pc:sldMk cId="2531490227" sldId="390"/>
        </pc:sldMkLst>
        <pc:spChg chg="mod">
          <ac:chgData name="嘉祐 蔡" userId="b0af3ac87bcdcfa2" providerId="LiveId" clId="{27E7D8CB-1E8B-49EC-B324-D5E37B0DF8B6}" dt="2023-01-10T04:08:46.031" v="144" actId="255"/>
          <ac:spMkLst>
            <pc:docMk/>
            <pc:sldMk cId="2531490227" sldId="390"/>
            <ac:spMk id="2" creationId="{00000000-0000-0000-0000-000000000000}"/>
          </ac:spMkLst>
        </pc:spChg>
        <pc:graphicFrameChg chg="mod modGraphic">
          <ac:chgData name="嘉祐 蔡" userId="b0af3ac87bcdcfa2" providerId="LiveId" clId="{27E7D8CB-1E8B-49EC-B324-D5E37B0DF8B6}" dt="2023-01-10T04:07:57.914" v="131"/>
          <ac:graphicFrameMkLst>
            <pc:docMk/>
            <pc:sldMk cId="2531490227" sldId="390"/>
            <ac:graphicFrameMk id="7" creationId="{00000000-0000-0000-0000-000000000000}"/>
          </ac:graphicFrameMkLst>
        </pc:graphicFrameChg>
      </pc:sldChg>
      <pc:sldChg chg="modSp mod">
        <pc:chgData name="嘉祐 蔡" userId="b0af3ac87bcdcfa2" providerId="LiveId" clId="{27E7D8CB-1E8B-49EC-B324-D5E37B0DF8B6}" dt="2023-01-10T04:16:46.411" v="227" actId="108"/>
        <pc:sldMkLst>
          <pc:docMk/>
          <pc:sldMk cId="419842034" sldId="392"/>
        </pc:sldMkLst>
        <pc:spChg chg="mod">
          <ac:chgData name="嘉祐 蔡" userId="b0af3ac87bcdcfa2" providerId="LiveId" clId="{27E7D8CB-1E8B-49EC-B324-D5E37B0DF8B6}" dt="2023-01-10T04:16:46.411" v="227" actId="108"/>
          <ac:spMkLst>
            <pc:docMk/>
            <pc:sldMk cId="419842034" sldId="392"/>
            <ac:spMk id="2" creationId="{00000000-0000-0000-0000-000000000000}"/>
          </ac:spMkLst>
        </pc:spChg>
      </pc:sldChg>
      <pc:sldChg chg="addSp delSp modSp mod">
        <pc:chgData name="嘉祐 蔡" userId="b0af3ac87bcdcfa2" providerId="LiveId" clId="{27E7D8CB-1E8B-49EC-B324-D5E37B0DF8B6}" dt="2023-01-10T04:31:14.349" v="343" actId="1076"/>
        <pc:sldMkLst>
          <pc:docMk/>
          <pc:sldMk cId="3065326859" sldId="393"/>
        </pc:sldMkLst>
        <pc:spChg chg="mod">
          <ac:chgData name="嘉祐 蔡" userId="b0af3ac87bcdcfa2" providerId="LiveId" clId="{27E7D8CB-1E8B-49EC-B324-D5E37B0DF8B6}" dt="2023-01-10T04:17:51.715" v="239" actId="108"/>
          <ac:spMkLst>
            <pc:docMk/>
            <pc:sldMk cId="3065326859" sldId="393"/>
            <ac:spMk id="2" creationId="{F81925B2-6EB3-F2A3-EDC5-37A912FCF078}"/>
          </ac:spMkLst>
        </pc:spChg>
        <pc:graphicFrameChg chg="mod modGraphic">
          <ac:chgData name="嘉祐 蔡" userId="b0af3ac87bcdcfa2" providerId="LiveId" clId="{27E7D8CB-1E8B-49EC-B324-D5E37B0DF8B6}" dt="2023-01-10T04:29:01.309" v="320" actId="14100"/>
          <ac:graphicFrameMkLst>
            <pc:docMk/>
            <pc:sldMk cId="3065326859" sldId="393"/>
            <ac:graphicFrameMk id="5" creationId="{AB9F6194-0DE2-9EAA-91C8-5A9687862490}"/>
          </ac:graphicFrameMkLst>
        </pc:graphicFrameChg>
        <pc:graphicFrameChg chg="mod modGraphic">
          <ac:chgData name="嘉祐 蔡" userId="b0af3ac87bcdcfa2" providerId="LiveId" clId="{27E7D8CB-1E8B-49EC-B324-D5E37B0DF8B6}" dt="2023-01-10T04:28:51.919" v="318" actId="1076"/>
          <ac:graphicFrameMkLst>
            <pc:docMk/>
            <pc:sldMk cId="3065326859" sldId="393"/>
            <ac:graphicFrameMk id="7" creationId="{1C68E906-5BC0-38E3-497B-E6FB0B1D71EE}"/>
          </ac:graphicFrameMkLst>
        </pc:graphicFrameChg>
        <pc:graphicFrameChg chg="mod modGraphic">
          <ac:chgData name="嘉祐 蔡" userId="b0af3ac87bcdcfa2" providerId="LiveId" clId="{27E7D8CB-1E8B-49EC-B324-D5E37B0DF8B6}" dt="2023-01-10T04:29:49.545" v="328" actId="1076"/>
          <ac:graphicFrameMkLst>
            <pc:docMk/>
            <pc:sldMk cId="3065326859" sldId="393"/>
            <ac:graphicFrameMk id="10" creationId="{76DCEFF1-E9F1-3B5C-FF8D-C001C3616112}"/>
          </ac:graphicFrameMkLst>
        </pc:graphicFrameChg>
        <pc:picChg chg="add mod modCrop">
          <ac:chgData name="嘉祐 蔡" userId="b0af3ac87bcdcfa2" providerId="LiveId" clId="{27E7D8CB-1E8B-49EC-B324-D5E37B0DF8B6}" dt="2023-01-10T04:31:14.349" v="343" actId="1076"/>
          <ac:picMkLst>
            <pc:docMk/>
            <pc:sldMk cId="3065326859" sldId="393"/>
            <ac:picMk id="4" creationId="{1E6D6323-BC6B-EFB0-C5BF-77C03CB11913}"/>
          </ac:picMkLst>
        </pc:picChg>
        <pc:picChg chg="mod">
          <ac:chgData name="嘉祐 蔡" userId="b0af3ac87bcdcfa2" providerId="LiveId" clId="{27E7D8CB-1E8B-49EC-B324-D5E37B0DF8B6}" dt="2023-01-10T04:29:17.967" v="321" actId="1076"/>
          <ac:picMkLst>
            <pc:docMk/>
            <pc:sldMk cId="3065326859" sldId="393"/>
            <ac:picMk id="6" creationId="{2BA58AE8-7458-7CEF-61DC-487B0483EF26}"/>
          </ac:picMkLst>
        </pc:picChg>
        <pc:picChg chg="del">
          <ac:chgData name="嘉祐 蔡" userId="b0af3ac87bcdcfa2" providerId="LiveId" clId="{27E7D8CB-1E8B-49EC-B324-D5E37B0DF8B6}" dt="2023-01-10T04:28:07.273" v="303" actId="478"/>
          <ac:picMkLst>
            <pc:docMk/>
            <pc:sldMk cId="3065326859" sldId="393"/>
            <ac:picMk id="9" creationId="{1AE8AF58-0D98-2DDB-040E-59BFBE971892}"/>
          </ac:picMkLst>
        </pc:picChg>
        <pc:picChg chg="mod">
          <ac:chgData name="嘉祐 蔡" userId="b0af3ac87bcdcfa2" providerId="LiveId" clId="{27E7D8CB-1E8B-49EC-B324-D5E37B0DF8B6}" dt="2023-01-10T04:30:14.973" v="335" actId="1076"/>
          <ac:picMkLst>
            <pc:docMk/>
            <pc:sldMk cId="3065326859" sldId="393"/>
            <ac:picMk id="12" creationId="{CB7B3FF7-14CF-2C55-00B2-9927B7294898}"/>
          </ac:picMkLst>
        </pc:picChg>
        <pc:picChg chg="mod">
          <ac:chgData name="嘉祐 蔡" userId="b0af3ac87bcdcfa2" providerId="LiveId" clId="{27E7D8CB-1E8B-49EC-B324-D5E37B0DF8B6}" dt="2023-01-10T04:30:47.542" v="340" actId="1076"/>
          <ac:picMkLst>
            <pc:docMk/>
            <pc:sldMk cId="3065326859" sldId="393"/>
            <ac:picMk id="16" creationId="{8BBCC325-24E0-F4F5-0C2B-2E4DFC68E341}"/>
          </ac:picMkLst>
        </pc:picChg>
        <pc:picChg chg="mod">
          <ac:chgData name="嘉祐 蔡" userId="b0af3ac87bcdcfa2" providerId="LiveId" clId="{27E7D8CB-1E8B-49EC-B324-D5E37B0DF8B6}" dt="2023-01-10T04:30:27.593" v="336" actId="1076"/>
          <ac:picMkLst>
            <pc:docMk/>
            <pc:sldMk cId="3065326859" sldId="393"/>
            <ac:picMk id="18" creationId="{8E2324BD-2C9C-E75B-396F-A2F38EF38303}"/>
          </ac:picMkLst>
        </pc:picChg>
        <pc:picChg chg="mod">
          <ac:chgData name="嘉祐 蔡" userId="b0af3ac87bcdcfa2" providerId="LiveId" clId="{27E7D8CB-1E8B-49EC-B324-D5E37B0DF8B6}" dt="2023-01-10T04:30:04.133" v="331" actId="1076"/>
          <ac:picMkLst>
            <pc:docMk/>
            <pc:sldMk cId="3065326859" sldId="393"/>
            <ac:picMk id="19" creationId="{E0B98E1E-7433-1FF6-5249-D9BDDB2ADA53}"/>
          </ac:picMkLst>
        </pc:picChg>
      </pc:sldChg>
      <pc:sldChg chg="modSp mod">
        <pc:chgData name="嘉祐 蔡" userId="b0af3ac87bcdcfa2" providerId="LiveId" clId="{27E7D8CB-1E8B-49EC-B324-D5E37B0DF8B6}" dt="2023-01-10T04:25:14.481" v="297"/>
        <pc:sldMkLst>
          <pc:docMk/>
          <pc:sldMk cId="386475712" sldId="394"/>
        </pc:sldMkLst>
        <pc:spChg chg="mod">
          <ac:chgData name="嘉祐 蔡" userId="b0af3ac87bcdcfa2" providerId="LiveId" clId="{27E7D8CB-1E8B-49EC-B324-D5E37B0DF8B6}" dt="2023-01-10T04:17:57.519" v="240" actId="108"/>
          <ac:spMkLst>
            <pc:docMk/>
            <pc:sldMk cId="386475712" sldId="394"/>
            <ac:spMk id="2" creationId="{89B1FBEA-052D-78BE-E15C-91008E394919}"/>
          </ac:spMkLst>
        </pc:spChg>
        <pc:graphicFrameChg chg="mod modGraphic">
          <ac:chgData name="嘉祐 蔡" userId="b0af3ac87bcdcfa2" providerId="LiveId" clId="{27E7D8CB-1E8B-49EC-B324-D5E37B0DF8B6}" dt="2023-01-10T04:25:14.481" v="297"/>
          <ac:graphicFrameMkLst>
            <pc:docMk/>
            <pc:sldMk cId="386475712" sldId="394"/>
            <ac:graphicFrameMk id="8" creationId="{B4B13073-64C2-B59C-6265-25D858086B49}"/>
          </ac:graphicFrameMkLst>
        </pc:graphicFrameChg>
      </pc:sldChg>
      <pc:sldChg chg="addSp modSp mod">
        <pc:chgData name="嘉祐 蔡" userId="b0af3ac87bcdcfa2" providerId="LiveId" clId="{27E7D8CB-1E8B-49EC-B324-D5E37B0DF8B6}" dt="2023-01-10T04:53:26.433" v="378" actId="1076"/>
        <pc:sldMkLst>
          <pc:docMk/>
          <pc:sldMk cId="2721760284" sldId="395"/>
        </pc:sldMkLst>
        <pc:spChg chg="add mod">
          <ac:chgData name="嘉祐 蔡" userId="b0af3ac87bcdcfa2" providerId="LiveId" clId="{27E7D8CB-1E8B-49EC-B324-D5E37B0DF8B6}" dt="2023-01-10T04:53:26.433" v="378" actId="1076"/>
          <ac:spMkLst>
            <pc:docMk/>
            <pc:sldMk cId="2721760284" sldId="395"/>
            <ac:spMk id="2" creationId="{EB346E7D-D324-AF17-DD07-408C2928BB8A}"/>
          </ac:spMkLst>
        </pc:spChg>
        <pc:spChg chg="mod">
          <ac:chgData name="嘉祐 蔡" userId="b0af3ac87bcdcfa2" providerId="LiveId" clId="{27E7D8CB-1E8B-49EC-B324-D5E37B0DF8B6}" dt="2023-01-10T04:20:17.069" v="254" actId="2711"/>
          <ac:spMkLst>
            <pc:docMk/>
            <pc:sldMk cId="2721760284" sldId="395"/>
            <ac:spMk id="3" creationId="{4A579329-057A-38EA-4262-4EE54AFD6A27}"/>
          </ac:spMkLst>
        </pc:spChg>
      </pc:sldChg>
      <pc:sldChg chg="modSp mod">
        <pc:chgData name="嘉祐 蔡" userId="b0af3ac87bcdcfa2" providerId="LiveId" clId="{27E7D8CB-1E8B-49EC-B324-D5E37B0DF8B6}" dt="2023-01-10T04:19:38.159" v="253" actId="20577"/>
        <pc:sldMkLst>
          <pc:docMk/>
          <pc:sldMk cId="2271248897" sldId="396"/>
        </pc:sldMkLst>
        <pc:spChg chg="mod">
          <ac:chgData name="嘉祐 蔡" userId="b0af3ac87bcdcfa2" providerId="LiveId" clId="{27E7D8CB-1E8B-49EC-B324-D5E37B0DF8B6}" dt="2023-01-10T04:19:38.159" v="253" actId="20577"/>
          <ac:spMkLst>
            <pc:docMk/>
            <pc:sldMk cId="2271248897" sldId="396"/>
            <ac:spMk id="2" creationId="{28B14651-5AE4-042B-2415-A31B6F62ECEC}"/>
          </ac:spMkLst>
        </pc:spChg>
        <pc:spChg chg="mod">
          <ac:chgData name="嘉祐 蔡" userId="b0af3ac87bcdcfa2" providerId="LiveId" clId="{27E7D8CB-1E8B-49EC-B324-D5E37B0DF8B6}" dt="2023-01-10T04:12:52.615" v="192" actId="1076"/>
          <ac:spMkLst>
            <pc:docMk/>
            <pc:sldMk cId="2271248897" sldId="396"/>
            <ac:spMk id="16" creationId="{8F6542B5-0E2C-D762-2F52-435045219D59}"/>
          </ac:spMkLst>
        </pc:spChg>
      </pc:sldChg>
      <pc:sldChg chg="modSp mod">
        <pc:chgData name="嘉祐 蔡" userId="b0af3ac87bcdcfa2" providerId="LiveId" clId="{27E7D8CB-1E8B-49EC-B324-D5E37B0DF8B6}" dt="2023-01-10T07:21:16.357" v="400" actId="20577"/>
        <pc:sldMkLst>
          <pc:docMk/>
          <pc:sldMk cId="2384349870" sldId="397"/>
        </pc:sldMkLst>
        <pc:spChg chg="mod">
          <ac:chgData name="嘉祐 蔡" userId="b0af3ac87bcdcfa2" providerId="LiveId" clId="{27E7D8CB-1E8B-49EC-B324-D5E37B0DF8B6}" dt="2023-01-10T04:17:03.742" v="229" actId="20577"/>
          <ac:spMkLst>
            <pc:docMk/>
            <pc:sldMk cId="2384349870" sldId="397"/>
            <ac:spMk id="2" creationId="{A717047A-EAE3-D25E-8F84-11EDFB7B7847}"/>
          </ac:spMkLst>
        </pc:spChg>
        <pc:spChg chg="mod">
          <ac:chgData name="嘉祐 蔡" userId="b0af3ac87bcdcfa2" providerId="LiveId" clId="{27E7D8CB-1E8B-49EC-B324-D5E37B0DF8B6}" dt="2023-01-10T07:21:16.357" v="400" actId="20577"/>
          <ac:spMkLst>
            <pc:docMk/>
            <pc:sldMk cId="2384349870" sldId="397"/>
            <ac:spMk id="45" creationId="{1CC729BD-7C63-8279-0358-78853278D152}"/>
          </ac:spMkLst>
        </pc:spChg>
      </pc:sldChg>
      <pc:sldChg chg="modSp mod">
        <pc:chgData name="嘉祐 蔡" userId="b0af3ac87bcdcfa2" providerId="LiveId" clId="{27E7D8CB-1E8B-49EC-B324-D5E37B0DF8B6}" dt="2023-01-10T04:23:02.821" v="272" actId="255"/>
        <pc:sldMkLst>
          <pc:docMk/>
          <pc:sldMk cId="378126266" sldId="398"/>
        </pc:sldMkLst>
        <pc:spChg chg="mod">
          <ac:chgData name="嘉祐 蔡" userId="b0af3ac87bcdcfa2" providerId="LiveId" clId="{27E7D8CB-1E8B-49EC-B324-D5E37B0DF8B6}" dt="2023-01-10T04:17:20.012" v="234" actId="255"/>
          <ac:spMkLst>
            <pc:docMk/>
            <pc:sldMk cId="378126266" sldId="398"/>
            <ac:spMk id="2" creationId="{470F14BF-9864-2D9F-B206-938FDE724DDB}"/>
          </ac:spMkLst>
        </pc:spChg>
        <pc:spChg chg="mod">
          <ac:chgData name="嘉祐 蔡" userId="b0af3ac87bcdcfa2" providerId="LiveId" clId="{27E7D8CB-1E8B-49EC-B324-D5E37B0DF8B6}" dt="2023-01-10T04:23:02.821" v="272" actId="255"/>
          <ac:spMkLst>
            <pc:docMk/>
            <pc:sldMk cId="378126266" sldId="398"/>
            <ac:spMk id="4" creationId="{9EA3344D-C7B7-572A-B49A-898567243ACB}"/>
          </ac:spMkLst>
        </pc:spChg>
        <pc:graphicFrameChg chg="modGraphic">
          <ac:chgData name="嘉祐 蔡" userId="b0af3ac87bcdcfa2" providerId="LiveId" clId="{27E7D8CB-1E8B-49EC-B324-D5E37B0DF8B6}" dt="2023-01-10T04:20:58.205" v="256" actId="947"/>
          <ac:graphicFrameMkLst>
            <pc:docMk/>
            <pc:sldMk cId="378126266" sldId="398"/>
            <ac:graphicFrameMk id="3" creationId="{31A73596-AF91-6681-1204-E00D63A8CC20}"/>
          </ac:graphicFrameMkLst>
        </pc:graphicFrameChg>
      </pc:sldChg>
      <pc:sldChg chg="modSp mod">
        <pc:chgData name="嘉祐 蔡" userId="b0af3ac87bcdcfa2" providerId="LiveId" clId="{27E7D8CB-1E8B-49EC-B324-D5E37B0DF8B6}" dt="2023-01-10T04:23:31.573" v="280" actId="2792"/>
        <pc:sldMkLst>
          <pc:docMk/>
          <pc:sldMk cId="3164732674" sldId="399"/>
        </pc:sldMkLst>
        <pc:spChg chg="mod">
          <ac:chgData name="嘉祐 蔡" userId="b0af3ac87bcdcfa2" providerId="LiveId" clId="{27E7D8CB-1E8B-49EC-B324-D5E37B0DF8B6}" dt="2023-01-10T04:17:35.524" v="238" actId="255"/>
          <ac:spMkLst>
            <pc:docMk/>
            <pc:sldMk cId="3164732674" sldId="399"/>
            <ac:spMk id="2" creationId="{C5E15014-89F3-338F-8110-033D281EA1D9}"/>
          </ac:spMkLst>
        </pc:spChg>
        <pc:spChg chg="mod">
          <ac:chgData name="嘉祐 蔡" userId="b0af3ac87bcdcfa2" providerId="LiveId" clId="{27E7D8CB-1E8B-49EC-B324-D5E37B0DF8B6}" dt="2023-01-10T04:23:31.573" v="280" actId="2792"/>
          <ac:spMkLst>
            <pc:docMk/>
            <pc:sldMk cId="3164732674" sldId="399"/>
            <ac:spMk id="3" creationId="{885792B0-A673-163F-12B0-BC9ABE637965}"/>
          </ac:spMkLst>
        </pc:spChg>
        <pc:spChg chg="mod">
          <ac:chgData name="嘉祐 蔡" userId="b0af3ac87bcdcfa2" providerId="LiveId" clId="{27E7D8CB-1E8B-49EC-B324-D5E37B0DF8B6}" dt="2023-01-10T04:06:47.138" v="125" actId="947"/>
          <ac:spMkLst>
            <pc:docMk/>
            <pc:sldMk cId="3164732674" sldId="399"/>
            <ac:spMk id="5" creationId="{C382C074-DB47-84C7-B38C-19B47CE10C85}"/>
          </ac:spMkLst>
        </pc:spChg>
      </pc:sldChg>
      <pc:sldChg chg="addSp delSp modSp mod">
        <pc:chgData name="嘉祐 蔡" userId="b0af3ac87bcdcfa2" providerId="LiveId" clId="{27E7D8CB-1E8B-49EC-B324-D5E37B0DF8B6}" dt="2023-01-10T04:44:55.646" v="361" actId="1076"/>
        <pc:sldMkLst>
          <pc:docMk/>
          <pc:sldMk cId="444556736" sldId="401"/>
        </pc:sldMkLst>
        <pc:spChg chg="mod">
          <ac:chgData name="嘉祐 蔡" userId="b0af3ac87bcdcfa2" providerId="LiveId" clId="{27E7D8CB-1E8B-49EC-B324-D5E37B0DF8B6}" dt="2023-01-10T04:18:50.603" v="243" actId="947"/>
          <ac:spMkLst>
            <pc:docMk/>
            <pc:sldMk cId="444556736" sldId="401"/>
            <ac:spMk id="2" creationId="{13B38259-7D72-BD81-30CB-F19B397499F9}"/>
          </ac:spMkLst>
        </pc:spChg>
        <pc:spChg chg="add del mod">
          <ac:chgData name="嘉祐 蔡" userId="b0af3ac87bcdcfa2" providerId="LiveId" clId="{27E7D8CB-1E8B-49EC-B324-D5E37B0DF8B6}" dt="2023-01-10T04:42:46.057" v="347" actId="478"/>
          <ac:spMkLst>
            <pc:docMk/>
            <pc:sldMk cId="444556736" sldId="401"/>
            <ac:spMk id="4" creationId="{CED3DC32-FE68-CBAF-A828-3BA8C719E631}"/>
          </ac:spMkLst>
        </pc:spChg>
        <pc:spChg chg="add del">
          <ac:chgData name="嘉祐 蔡" userId="b0af3ac87bcdcfa2" providerId="LiveId" clId="{27E7D8CB-1E8B-49EC-B324-D5E37B0DF8B6}" dt="2023-01-10T04:42:58.475" v="349" actId="478"/>
          <ac:spMkLst>
            <pc:docMk/>
            <pc:sldMk cId="444556736" sldId="401"/>
            <ac:spMk id="6" creationId="{F94C0217-C742-B0F8-54FB-7478F3543294}"/>
          </ac:spMkLst>
        </pc:spChg>
        <pc:picChg chg="add del mod">
          <ac:chgData name="嘉祐 蔡" userId="b0af3ac87bcdcfa2" providerId="LiveId" clId="{27E7D8CB-1E8B-49EC-B324-D5E37B0DF8B6}" dt="2023-01-10T04:43:30.431" v="351" actId="478"/>
          <ac:picMkLst>
            <pc:docMk/>
            <pc:sldMk cId="444556736" sldId="401"/>
            <ac:picMk id="8" creationId="{3517C6E0-B4E4-07D3-D1E2-11FA259B97D1}"/>
          </ac:picMkLst>
        </pc:picChg>
        <pc:picChg chg="add del mod modCrop">
          <ac:chgData name="嘉祐 蔡" userId="b0af3ac87bcdcfa2" providerId="LiveId" clId="{27E7D8CB-1E8B-49EC-B324-D5E37B0DF8B6}" dt="2023-01-10T04:44:01.399" v="354" actId="478"/>
          <ac:picMkLst>
            <pc:docMk/>
            <pc:sldMk cId="444556736" sldId="401"/>
            <ac:picMk id="10" creationId="{1F061EB0-8A9C-4634-F073-B2939B029091}"/>
          </ac:picMkLst>
        </pc:picChg>
        <pc:picChg chg="del mod">
          <ac:chgData name="嘉祐 蔡" userId="b0af3ac87bcdcfa2" providerId="LiveId" clId="{27E7D8CB-1E8B-49EC-B324-D5E37B0DF8B6}" dt="2023-01-10T04:42:41.074" v="344" actId="478"/>
          <ac:picMkLst>
            <pc:docMk/>
            <pc:sldMk cId="444556736" sldId="401"/>
            <ac:picMk id="12" creationId="{2622DC30-DA70-884A-716E-A2A9B0E7BC7B}"/>
          </ac:picMkLst>
        </pc:picChg>
        <pc:picChg chg="add mod modCrop">
          <ac:chgData name="嘉祐 蔡" userId="b0af3ac87bcdcfa2" providerId="LiveId" clId="{27E7D8CB-1E8B-49EC-B324-D5E37B0DF8B6}" dt="2023-01-10T04:44:55.646" v="361" actId="1076"/>
          <ac:picMkLst>
            <pc:docMk/>
            <pc:sldMk cId="444556736" sldId="401"/>
            <ac:picMk id="13" creationId="{F381989D-F2C8-B3F3-D583-94A445817EED}"/>
          </ac:picMkLst>
        </pc:picChg>
      </pc:sldChg>
      <pc:sldChg chg="del">
        <pc:chgData name="嘉祐 蔡" userId="b0af3ac87bcdcfa2" providerId="LiveId" clId="{27E7D8CB-1E8B-49EC-B324-D5E37B0DF8B6}" dt="2023-01-07T07:50:44.416" v="85" actId="47"/>
        <pc:sldMkLst>
          <pc:docMk/>
          <pc:sldMk cId="1753087801" sldId="402"/>
        </pc:sldMkLst>
      </pc:sldChg>
      <pc:sldChg chg="modSp mod">
        <pc:chgData name="嘉祐 蔡" userId="b0af3ac87bcdcfa2" providerId="LiveId" clId="{27E7D8CB-1E8B-49EC-B324-D5E37B0DF8B6}" dt="2023-01-10T04:55:20.735" v="384" actId="255"/>
        <pc:sldMkLst>
          <pc:docMk/>
          <pc:sldMk cId="1157070608" sldId="403"/>
        </pc:sldMkLst>
        <pc:spChg chg="mod">
          <ac:chgData name="嘉祐 蔡" userId="b0af3ac87bcdcfa2" providerId="LiveId" clId="{27E7D8CB-1E8B-49EC-B324-D5E37B0DF8B6}" dt="2023-01-10T04:17:08.117" v="231" actId="20577"/>
          <ac:spMkLst>
            <pc:docMk/>
            <pc:sldMk cId="1157070608" sldId="403"/>
            <ac:spMk id="2" creationId="{AF0448D5-8F54-B424-D8C8-1312DD76024C}"/>
          </ac:spMkLst>
        </pc:spChg>
        <pc:spChg chg="mod">
          <ac:chgData name="嘉祐 蔡" userId="b0af3ac87bcdcfa2" providerId="LiveId" clId="{27E7D8CB-1E8B-49EC-B324-D5E37B0DF8B6}" dt="2023-01-10T04:55:13.580" v="383" actId="255"/>
          <ac:spMkLst>
            <pc:docMk/>
            <pc:sldMk cId="1157070608" sldId="403"/>
            <ac:spMk id="4" creationId="{09E6ECB0-BCA9-A480-0A6C-591DBC04A365}"/>
          </ac:spMkLst>
        </pc:spChg>
        <pc:spChg chg="mod">
          <ac:chgData name="嘉祐 蔡" userId="b0af3ac87bcdcfa2" providerId="LiveId" clId="{27E7D8CB-1E8B-49EC-B324-D5E37B0DF8B6}" dt="2023-01-10T04:55:20.735" v="384" actId="255"/>
          <ac:spMkLst>
            <pc:docMk/>
            <pc:sldMk cId="1157070608" sldId="403"/>
            <ac:spMk id="7" creationId="{E4FBCF02-72B0-9F9A-B666-4D8AC78D9F29}"/>
          </ac:spMkLst>
        </pc:spChg>
      </pc:sldChg>
      <pc:sldChg chg="addSp delSp modSp mod">
        <pc:chgData name="嘉祐 蔡" userId="b0af3ac87bcdcfa2" providerId="LiveId" clId="{27E7D8CB-1E8B-49EC-B324-D5E37B0DF8B6}" dt="2023-01-10T04:53:33.650" v="379" actId="478"/>
        <pc:sldMkLst>
          <pc:docMk/>
          <pc:sldMk cId="1865083127" sldId="404"/>
        </pc:sldMkLst>
        <pc:spChg chg="add del mod">
          <ac:chgData name="嘉祐 蔡" userId="b0af3ac87bcdcfa2" providerId="LiveId" clId="{27E7D8CB-1E8B-49EC-B324-D5E37B0DF8B6}" dt="2023-01-10T04:53:33.650" v="379" actId="478"/>
          <ac:spMkLst>
            <pc:docMk/>
            <pc:sldMk cId="1865083127" sldId="404"/>
            <ac:spMk id="3" creationId="{FA283D6C-FA6F-AB24-F672-5490062B9E12}"/>
          </ac:spMkLst>
        </pc:spChg>
        <pc:graphicFrameChg chg="modGraphic">
          <ac:chgData name="嘉祐 蔡" userId="b0af3ac87bcdcfa2" providerId="LiveId" clId="{27E7D8CB-1E8B-49EC-B324-D5E37B0DF8B6}" dt="2023-01-10T04:46:30.502" v="371" actId="947"/>
          <ac:graphicFrameMkLst>
            <pc:docMk/>
            <pc:sldMk cId="1865083127" sldId="404"/>
            <ac:graphicFrameMk id="5" creationId="{FDEFB2ED-894A-DAF3-EACE-25D0CD6D2ED7}"/>
          </ac:graphicFrameMkLst>
        </pc:graphicFrameChg>
      </pc:sldChg>
    </pc:docChg>
  </pc:docChgLst>
  <pc:docChgLst>
    <pc:chgData name="嘉祐 蔡" userId="b0af3ac87bcdcfa2" providerId="LiveId" clId="{0E705693-AAA4-4D0F-8906-CF8C606BE998}"/>
    <pc:docChg chg="undo custSel addSld delSld modSld modSection">
      <pc:chgData name="嘉祐 蔡" userId="b0af3ac87bcdcfa2" providerId="LiveId" clId="{0E705693-AAA4-4D0F-8906-CF8C606BE998}" dt="2023-01-06T06:14:13.037" v="350" actId="1076"/>
      <pc:docMkLst>
        <pc:docMk/>
      </pc:docMkLst>
      <pc:sldChg chg="addSp delSp modSp mod">
        <pc:chgData name="嘉祐 蔡" userId="b0af3ac87bcdcfa2" providerId="LiveId" clId="{0E705693-AAA4-4D0F-8906-CF8C606BE998}" dt="2022-12-23T06:29:59.335" v="258" actId="1076"/>
        <pc:sldMkLst>
          <pc:docMk/>
          <pc:sldMk cId="3065326859" sldId="393"/>
        </pc:sldMkLst>
        <pc:graphicFrameChg chg="mod modGraphic">
          <ac:chgData name="嘉祐 蔡" userId="b0af3ac87bcdcfa2" providerId="LiveId" clId="{0E705693-AAA4-4D0F-8906-CF8C606BE998}" dt="2022-12-23T06:28:58.344" v="248" actId="14100"/>
          <ac:graphicFrameMkLst>
            <pc:docMk/>
            <pc:sldMk cId="3065326859" sldId="393"/>
            <ac:graphicFrameMk id="5" creationId="{AB9F6194-0DE2-9EAA-91C8-5A9687862490}"/>
          </ac:graphicFrameMkLst>
        </pc:graphicFrameChg>
        <pc:picChg chg="add del mod modCrop">
          <ac:chgData name="嘉祐 蔡" userId="b0af3ac87bcdcfa2" providerId="LiveId" clId="{0E705693-AAA4-4D0F-8906-CF8C606BE998}" dt="2022-12-23T06:22:24.739" v="238" actId="21"/>
          <ac:picMkLst>
            <pc:docMk/>
            <pc:sldMk cId="3065326859" sldId="393"/>
            <ac:picMk id="4" creationId="{71C4373A-5916-F93C-82FC-1CDEADD307F7}"/>
          </ac:picMkLst>
        </pc:picChg>
        <pc:picChg chg="add mod modCrop">
          <ac:chgData name="嘉祐 蔡" userId="b0af3ac87bcdcfa2" providerId="LiveId" clId="{0E705693-AAA4-4D0F-8906-CF8C606BE998}" dt="2022-12-23T06:29:59.335" v="258" actId="1076"/>
          <ac:picMkLst>
            <pc:docMk/>
            <pc:sldMk cId="3065326859" sldId="393"/>
            <ac:picMk id="9" creationId="{1AE8AF58-0D98-2DDB-040E-59BFBE971892}"/>
          </ac:picMkLst>
        </pc:picChg>
      </pc:sldChg>
      <pc:sldChg chg="addSp modSp mod">
        <pc:chgData name="嘉祐 蔡" userId="b0af3ac87bcdcfa2" providerId="LiveId" clId="{0E705693-AAA4-4D0F-8906-CF8C606BE998}" dt="2022-12-23T06:16:34.263" v="222" actId="1076"/>
        <pc:sldMkLst>
          <pc:docMk/>
          <pc:sldMk cId="386475712" sldId="394"/>
        </pc:sldMkLst>
        <pc:graphicFrameChg chg="mod modGraphic">
          <ac:chgData name="嘉祐 蔡" userId="b0af3ac87bcdcfa2" providerId="LiveId" clId="{0E705693-AAA4-4D0F-8906-CF8C606BE998}" dt="2022-12-23T06:10:15.952" v="197" actId="1076"/>
          <ac:graphicFrameMkLst>
            <pc:docMk/>
            <pc:sldMk cId="386475712" sldId="394"/>
            <ac:graphicFrameMk id="8" creationId="{B4B13073-64C2-B59C-6265-25D858086B49}"/>
          </ac:graphicFrameMkLst>
        </pc:graphicFrameChg>
        <pc:picChg chg="mod">
          <ac:chgData name="嘉祐 蔡" userId="b0af3ac87bcdcfa2" providerId="LiveId" clId="{0E705693-AAA4-4D0F-8906-CF8C606BE998}" dt="2022-12-23T05:57:31.651" v="166" actId="1076"/>
          <ac:picMkLst>
            <pc:docMk/>
            <pc:sldMk cId="386475712" sldId="394"/>
            <ac:picMk id="4" creationId="{8268F7CA-B367-C303-4AD8-53456389A0A8}"/>
          </ac:picMkLst>
        </pc:picChg>
        <pc:picChg chg="mod">
          <ac:chgData name="嘉祐 蔡" userId="b0af3ac87bcdcfa2" providerId="LiveId" clId="{0E705693-AAA4-4D0F-8906-CF8C606BE998}" dt="2022-12-23T05:57:14.440" v="161" actId="1076"/>
          <ac:picMkLst>
            <pc:docMk/>
            <pc:sldMk cId="386475712" sldId="394"/>
            <ac:picMk id="5" creationId="{3FDBE907-8478-C4FD-4873-CD0A732FBA14}"/>
          </ac:picMkLst>
        </pc:picChg>
        <pc:picChg chg="add mod modCrop">
          <ac:chgData name="嘉祐 蔡" userId="b0af3ac87bcdcfa2" providerId="LiveId" clId="{0E705693-AAA4-4D0F-8906-CF8C606BE998}" dt="2022-12-23T05:59:38.818" v="186" actId="732"/>
          <ac:picMkLst>
            <pc:docMk/>
            <pc:sldMk cId="386475712" sldId="394"/>
            <ac:picMk id="6" creationId="{9EA4580C-4DB3-F7DC-C2F0-67E114CE0D20}"/>
          </ac:picMkLst>
        </pc:picChg>
        <pc:picChg chg="add mod modCrop">
          <ac:chgData name="嘉祐 蔡" userId="b0af3ac87bcdcfa2" providerId="LiveId" clId="{0E705693-AAA4-4D0F-8906-CF8C606BE998}" dt="2022-12-23T06:00:23.735" v="194" actId="14100"/>
          <ac:picMkLst>
            <pc:docMk/>
            <pc:sldMk cId="386475712" sldId="394"/>
            <ac:picMk id="9" creationId="{C07DAFB4-3584-B863-9CBC-5638313C50FD}"/>
          </ac:picMkLst>
        </pc:picChg>
        <pc:picChg chg="add mod modCrop">
          <ac:chgData name="嘉祐 蔡" userId="b0af3ac87bcdcfa2" providerId="LiveId" clId="{0E705693-AAA4-4D0F-8906-CF8C606BE998}" dt="2022-12-23T06:16:34.263" v="222" actId="1076"/>
          <ac:picMkLst>
            <pc:docMk/>
            <pc:sldMk cId="386475712" sldId="394"/>
            <ac:picMk id="11" creationId="{8FD775F0-92C1-2752-52FB-7BC860B062E1}"/>
          </ac:picMkLst>
        </pc:picChg>
        <pc:picChg chg="add mod modCrop">
          <ac:chgData name="嘉祐 蔡" userId="b0af3ac87bcdcfa2" providerId="LiveId" clId="{0E705693-AAA4-4D0F-8906-CF8C606BE998}" dt="2022-12-23T06:16:31.267" v="221" actId="14100"/>
          <ac:picMkLst>
            <pc:docMk/>
            <pc:sldMk cId="386475712" sldId="394"/>
            <ac:picMk id="13" creationId="{C04A1531-D6C0-CB5E-862C-7D6B8EE1D5DE}"/>
          </ac:picMkLst>
        </pc:picChg>
      </pc:sldChg>
      <pc:sldChg chg="addSp delSp modSp new mod modClrScheme chgLayout">
        <pc:chgData name="嘉祐 蔡" userId="b0af3ac87bcdcfa2" providerId="LiveId" clId="{0E705693-AAA4-4D0F-8906-CF8C606BE998}" dt="2023-01-06T06:14:13.037" v="350" actId="1076"/>
        <pc:sldMkLst>
          <pc:docMk/>
          <pc:sldMk cId="2721760284" sldId="395"/>
        </pc:sldMkLst>
        <pc:spChg chg="del mod ord">
          <ac:chgData name="嘉祐 蔡" userId="b0af3ac87bcdcfa2" providerId="LiveId" clId="{0E705693-AAA4-4D0F-8906-CF8C606BE998}" dt="2022-12-23T06:38:41.687" v="262" actId="700"/>
          <ac:spMkLst>
            <pc:docMk/>
            <pc:sldMk cId="2721760284" sldId="395"/>
            <ac:spMk id="2" creationId="{43932A2C-F04F-8666-1D6E-BBC63E88CE03}"/>
          </ac:spMkLst>
        </pc:spChg>
        <pc:spChg chg="add del mod">
          <ac:chgData name="嘉祐 蔡" userId="b0af3ac87bcdcfa2" providerId="LiveId" clId="{0E705693-AAA4-4D0F-8906-CF8C606BE998}" dt="2023-01-06T06:10:21.078" v="327"/>
          <ac:spMkLst>
            <pc:docMk/>
            <pc:sldMk cId="2721760284" sldId="395"/>
            <ac:spMk id="2" creationId="{C6BB7F90-7BA5-E811-F740-6BE26F7F84AC}"/>
          </ac:spMkLst>
        </pc:spChg>
        <pc:spChg chg="add mod ord">
          <ac:chgData name="嘉祐 蔡" userId="b0af3ac87bcdcfa2" providerId="LiveId" clId="{0E705693-AAA4-4D0F-8906-CF8C606BE998}" dt="2022-12-23T06:39:12.337" v="311" actId="20577"/>
          <ac:spMkLst>
            <pc:docMk/>
            <pc:sldMk cId="2721760284" sldId="395"/>
            <ac:spMk id="3" creationId="{4A579329-057A-38EA-4262-4EE54AFD6A27}"/>
          </ac:spMkLst>
        </pc:spChg>
        <pc:spChg chg="add del mod">
          <ac:chgData name="嘉祐 蔡" userId="b0af3ac87bcdcfa2" providerId="LiveId" clId="{0E705693-AAA4-4D0F-8906-CF8C606BE998}" dt="2023-01-06T06:11:09.747" v="333"/>
          <ac:spMkLst>
            <pc:docMk/>
            <pc:sldMk cId="2721760284" sldId="395"/>
            <ac:spMk id="4" creationId="{C5B049ED-EB03-0FC1-B68A-B68D240D2587}"/>
          </ac:spMkLst>
        </pc:spChg>
        <pc:spChg chg="add del mod">
          <ac:chgData name="嘉祐 蔡" userId="b0af3ac87bcdcfa2" providerId="LiveId" clId="{0E705693-AAA4-4D0F-8906-CF8C606BE998}" dt="2023-01-06T06:14:07.300" v="348" actId="478"/>
          <ac:spMkLst>
            <pc:docMk/>
            <pc:sldMk cId="2721760284" sldId="395"/>
            <ac:spMk id="6" creationId="{08951EA8-4939-1629-6029-ADB6BD2F0869}"/>
          </ac:spMkLst>
        </pc:spChg>
        <pc:spChg chg="add del mod">
          <ac:chgData name="嘉祐 蔡" userId="b0af3ac87bcdcfa2" providerId="LiveId" clId="{0E705693-AAA4-4D0F-8906-CF8C606BE998}" dt="2023-01-06T06:12:04.039" v="340"/>
          <ac:spMkLst>
            <pc:docMk/>
            <pc:sldMk cId="2721760284" sldId="395"/>
            <ac:spMk id="7" creationId="{1096D6EC-9647-9E43-7E60-D13472F5BF37}"/>
          </ac:spMkLst>
        </pc:spChg>
        <pc:spChg chg="add mod">
          <ac:chgData name="嘉祐 蔡" userId="b0af3ac87bcdcfa2" providerId="LiveId" clId="{0E705693-AAA4-4D0F-8906-CF8C606BE998}" dt="2023-01-06T06:14:13.037" v="350" actId="1076"/>
          <ac:spMkLst>
            <pc:docMk/>
            <pc:sldMk cId="2721760284" sldId="395"/>
            <ac:spMk id="8" creationId="{D2F70E2F-4CD7-8522-2EA7-9325FB9E646E}"/>
          </ac:spMkLst>
        </pc:spChg>
        <pc:picChg chg="add mod">
          <ac:chgData name="嘉祐 蔡" userId="b0af3ac87bcdcfa2" providerId="LiveId" clId="{0E705693-AAA4-4D0F-8906-CF8C606BE998}" dt="2022-12-23T06:39:39.578" v="317" actId="1076"/>
          <ac:picMkLst>
            <pc:docMk/>
            <pc:sldMk cId="2721760284" sldId="395"/>
            <ac:picMk id="5" creationId="{7AADFC04-348B-5ED1-A055-787C2A7BA8EE}"/>
          </ac:picMkLst>
        </pc:picChg>
      </pc:sldChg>
      <pc:sldChg chg="new del">
        <pc:chgData name="嘉祐 蔡" userId="b0af3ac87bcdcfa2" providerId="LiveId" clId="{0E705693-AAA4-4D0F-8906-CF8C606BE998}" dt="2022-12-23T06:38:19.382" v="260" actId="680"/>
        <pc:sldMkLst>
          <pc:docMk/>
          <pc:sldMk cId="2771783019" sldId="395"/>
        </pc:sldMkLst>
      </pc:sldChg>
      <pc:sldChg chg="new">
        <pc:chgData name="嘉祐 蔡" userId="b0af3ac87bcdcfa2" providerId="LiveId" clId="{0E705693-AAA4-4D0F-8906-CF8C606BE998}" dt="2022-12-23T06:40:09.106" v="318" actId="680"/>
        <pc:sldMkLst>
          <pc:docMk/>
          <pc:sldMk cId="2271248897" sldId="396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b0af3ac87bcdcfa2/&#26700;&#38754;/&#23560;&#38988;!!!!!!/&#29976;&#34071;/&#29976;&#34071;%20-%20&#35079;&#35069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531792566392627"/>
          <c:y val="6.6988694219349859E-2"/>
          <c:w val="0.81513773886613039"/>
          <c:h val="0.911330007212097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'[甘蔗 - 複製.xlsx]工作表1'!$E$2:$E$13</c:f>
              <c:strCache>
                <c:ptCount val="12"/>
                <c:pt idx="0">
                  <c:v>8月1日</c:v>
                </c:pt>
                <c:pt idx="1">
                  <c:v>8月14日</c:v>
                </c:pt>
                <c:pt idx="2">
                  <c:v>9月1日</c:v>
                </c:pt>
                <c:pt idx="3">
                  <c:v>9月10日</c:v>
                </c:pt>
                <c:pt idx="4">
                  <c:v>9月21日</c:v>
                </c:pt>
                <c:pt idx="5">
                  <c:v>10月1日</c:v>
                </c:pt>
                <c:pt idx="6">
                  <c:v>10月14日</c:v>
                </c:pt>
                <c:pt idx="7">
                  <c:v>9月21日</c:v>
                </c:pt>
                <c:pt idx="8">
                  <c:v>11月11日</c:v>
                </c:pt>
                <c:pt idx="9">
                  <c:v>11月13日</c:v>
                </c:pt>
                <c:pt idx="10">
                  <c:v>1月2日</c:v>
                </c:pt>
                <c:pt idx="11">
                  <c:v>1月24日</c:v>
                </c:pt>
              </c:strCache>
            </c:strRef>
          </c:tx>
          <c:spPr>
            <a:noFill/>
            <a:ln>
              <a:noFill/>
            </a:ln>
            <a:effectLst/>
            <a:sp3d/>
          </c:spPr>
          <c:invertIfNegative val="1"/>
          <c:cat>
            <c:strRef>
              <c:f>'[甘蔗 - 複製.xlsx]工作表1'!$C$2:$C$13</c:f>
              <c:strCache>
                <c:ptCount val="12"/>
                <c:pt idx="0">
                  <c:v>討論主題</c:v>
                </c:pt>
                <c:pt idx="1">
                  <c:v>蒐集資料</c:v>
                </c:pt>
                <c:pt idx="2">
                  <c:v>確認最後專題主題</c:v>
                </c:pt>
                <c:pt idx="3">
                  <c:v>系統流程設計</c:v>
                </c:pt>
                <c:pt idx="4">
                  <c:v>程式設計</c:v>
                </c:pt>
                <c:pt idx="5">
                  <c:v>元件測試</c:v>
                </c:pt>
                <c:pt idx="6">
                  <c:v>3D建模</c:v>
                </c:pt>
                <c:pt idx="7">
                  <c:v>簡報設計</c:v>
                </c:pt>
                <c:pt idx="8">
                  <c:v>整合測試</c:v>
                </c:pt>
                <c:pt idx="9">
                  <c:v>小論文</c:v>
                </c:pt>
                <c:pt idx="10">
                  <c:v>外殼包裝</c:v>
                </c:pt>
                <c:pt idx="11">
                  <c:v>專題結案</c:v>
                </c:pt>
              </c:strCache>
            </c:strRef>
          </c:cat>
          <c:val>
            <c:numRef>
              <c:f>'[甘蔗 - 複製.xlsx]工作表1'!$E$2:$E$13</c:f>
              <c:numCache>
                <c:formatCode>m"月"d"日"</c:formatCode>
                <c:ptCount val="12"/>
                <c:pt idx="0">
                  <c:v>44774</c:v>
                </c:pt>
                <c:pt idx="1">
                  <c:v>44787</c:v>
                </c:pt>
                <c:pt idx="2">
                  <c:v>44805</c:v>
                </c:pt>
                <c:pt idx="3">
                  <c:v>44814</c:v>
                </c:pt>
                <c:pt idx="4">
                  <c:v>44825</c:v>
                </c:pt>
                <c:pt idx="5">
                  <c:v>44835</c:v>
                </c:pt>
                <c:pt idx="6">
                  <c:v>44848</c:v>
                </c:pt>
                <c:pt idx="7">
                  <c:v>44825</c:v>
                </c:pt>
                <c:pt idx="8">
                  <c:v>44876</c:v>
                </c:pt>
                <c:pt idx="9">
                  <c:v>44878</c:v>
                </c:pt>
                <c:pt idx="10">
                  <c:v>44928</c:v>
                </c:pt>
                <c:pt idx="11">
                  <c:v>44950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41-42FB-B20A-039B58C832F5}"/>
            </c:ext>
          </c:extLst>
        </c:ser>
        <c:ser>
          <c:idx val="2"/>
          <c:order val="1"/>
          <c:tx>
            <c:strRef>
              <c:f>'[甘蔗 - 複製.xlsx]工作表1'!$F$2:$F$13</c:f>
              <c:strCache>
                <c:ptCount val="12"/>
                <c:pt idx="0">
                  <c:v>8月13日</c:v>
                </c:pt>
                <c:pt idx="1">
                  <c:v>8月31日</c:v>
                </c:pt>
                <c:pt idx="2">
                  <c:v>9月9日</c:v>
                </c:pt>
                <c:pt idx="3">
                  <c:v>9月20日</c:v>
                </c:pt>
                <c:pt idx="4">
                  <c:v>12月15日</c:v>
                </c:pt>
                <c:pt idx="5">
                  <c:v>11月10日</c:v>
                </c:pt>
                <c:pt idx="6">
                  <c:v>12月18日</c:v>
                </c:pt>
                <c:pt idx="7">
                  <c:v>12月10日</c:v>
                </c:pt>
                <c:pt idx="8">
                  <c:v>12月21日</c:v>
                </c:pt>
                <c:pt idx="9">
                  <c:v>12月28日</c:v>
                </c:pt>
                <c:pt idx="10">
                  <c:v>1月22日</c:v>
                </c:pt>
                <c:pt idx="11">
                  <c:v>1月24日</c:v>
                </c:pt>
              </c:strCache>
            </c:strRef>
          </c:tx>
          <c:spPr>
            <a:solidFill>
              <a:srgbClr val="008080"/>
            </a:solidFill>
            <a:ln>
              <a:noFill/>
            </a:ln>
            <a:effectLst/>
            <a:sp3d/>
          </c:spPr>
          <c:invertIfNegative val="0"/>
          <c:val>
            <c:numRef>
              <c:f>'[甘蔗 - 複製.xlsx]工作表1'!$D$2:$D$13</c:f>
              <c:numCache>
                <c:formatCode>General</c:formatCode>
                <c:ptCount val="12"/>
                <c:pt idx="0">
                  <c:v>12</c:v>
                </c:pt>
                <c:pt idx="1">
                  <c:v>17</c:v>
                </c:pt>
                <c:pt idx="2">
                  <c:v>8</c:v>
                </c:pt>
                <c:pt idx="3">
                  <c:v>10</c:v>
                </c:pt>
                <c:pt idx="4">
                  <c:v>85</c:v>
                </c:pt>
                <c:pt idx="5">
                  <c:v>40</c:v>
                </c:pt>
                <c:pt idx="6">
                  <c:v>65</c:v>
                </c:pt>
                <c:pt idx="7">
                  <c:v>80</c:v>
                </c:pt>
                <c:pt idx="8">
                  <c:v>40</c:v>
                </c:pt>
                <c:pt idx="9">
                  <c:v>45</c:v>
                </c:pt>
                <c:pt idx="10">
                  <c:v>20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41-42FB-B20A-039B58C832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18697416"/>
        <c:axId val="618695448"/>
        <c:axId val="0"/>
      </c:bar3DChart>
      <c:catAx>
        <c:axId val="6186974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  <a:cs typeface="+mn-cs"/>
              </a:defRPr>
            </a:pPr>
            <a:endParaRPr lang="zh-TW"/>
          </a:p>
        </c:txPr>
        <c:crossAx val="618695448"/>
        <c:crosses val="autoZero"/>
        <c:auto val="1"/>
        <c:lblAlgn val="ctr"/>
        <c:lblOffset val="100"/>
        <c:noMultiLvlLbl val="0"/>
      </c:catAx>
      <c:valAx>
        <c:axId val="618695448"/>
        <c:scaling>
          <c:orientation val="minMax"/>
          <c:min val="44774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&quot;月&quot;d&quot;日&quot;" sourceLinked="0"/>
        <c:majorTickMark val="none"/>
        <c:minorTickMark val="none"/>
        <c:tickLblPos val="low"/>
        <c:spPr>
          <a:noFill/>
          <a:ln w="9525">
            <a:solidFill>
              <a:srgbClr val="008080"/>
            </a:solidFill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200" b="0" i="0" u="none" strike="noStrike" kern="1200" baseline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  <a:cs typeface="+mn-cs"/>
              </a:defRPr>
            </a:pPr>
            <a:endParaRPr lang="zh-TW"/>
          </a:p>
        </c:txPr>
        <c:crossAx val="618697416"/>
        <c:crosses val="autoZero"/>
        <c:crossBetween val="between"/>
        <c:majorUnit val="1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404C6-53F6-42A4-BB49-6A12578B9441}" type="datetimeFigureOut">
              <a:rPr lang="zh-TW" altLang="en-US" smtClean="0"/>
              <a:t>2023/1/11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5DF63-0576-44AB-AFC5-E3C48744E28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1599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5DF63-0576-44AB-AFC5-E3C48744E28B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301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第三代風扇，因內部電通線圈在磁場中受力轉換的關係，而使能量轉換從</a:t>
            </a:r>
            <a:r>
              <a:rPr kumimoji="0" lang="zh-TW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電能→機械能</a:t>
            </a:r>
            <a:r>
              <a:rPr kumimoji="0" lang="zh-TW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，再因線圈中含有電阻所以又使</a:t>
            </a:r>
            <a:r>
              <a:rPr kumimoji="0" lang="zh-TW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機械能→熱能</a:t>
            </a:r>
            <a:r>
              <a:rPr kumimoji="0" lang="zh-TW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，也就是我們現代使用的「電風扇」，在這基礎上再加上一些感測器，使使用上可以更便利，經過前兩代的發明，在</a:t>
            </a:r>
            <a:r>
              <a:rPr kumimoji="0" lang="zh-TW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西元</a:t>
            </a:r>
            <a:r>
              <a:rPr kumimoji="0" lang="en-US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1880</a:t>
            </a:r>
            <a:r>
              <a:rPr kumimoji="0" lang="zh-TW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年</a:t>
            </a:r>
            <a:r>
              <a:rPr kumimoji="0" lang="zh-TW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美國人舒樂，突發奇想，為什麼風扇不能直接安裝在電動機上呢</a:t>
            </a:r>
            <a:r>
              <a:rPr kumimoji="0" lang="en-US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?</a:t>
            </a:r>
            <a:r>
              <a:rPr kumimoji="0" lang="zh-TW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於是她將葉片和馬達組裝，這靈機一動也造就了後來電風扇的基礎</a:t>
            </a:r>
            <a:r>
              <a:rPr kumimoji="0" lang="zh-TW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</a:rPr>
              <a:t> 。</a:t>
            </a:r>
            <a:endParaRPr kumimoji="0" lang="zh-TW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5DF63-0576-44AB-AFC5-E3C48744E28B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2179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，這樣做的優點是能得到更精密的步進角，但時序要求也相對複雜。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5DF63-0576-44AB-AFC5-E3C48744E28B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351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5DF63-0576-44AB-AFC5-E3C48744E28B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16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Noto Sans" panose="020B0502040504020204" pitchFamily="34" charset="0"/>
              </a:rPr>
              <a:t>距離平均值有</a:t>
            </a:r>
            <a:r>
              <a:rPr lang="en-US" altLang="zh-TW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Noto Sans" panose="020B0502040504020204" pitchFamily="34" charset="0"/>
              </a:rPr>
              <a:t>1</a:t>
            </a:r>
            <a:r>
              <a:rPr lang="zh-TW" altLang="zh-TW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Noto Sans" panose="020B0502040504020204" pitchFamily="34" charset="0"/>
              </a:rPr>
              <a:t>個標準差之內的範圍則約</a:t>
            </a:r>
            <a:r>
              <a:rPr lang="en-US" altLang="zh-TW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Noto Sans" panose="020B0502040504020204" pitchFamily="34" charset="0"/>
              </a:rPr>
              <a:t>68%</a:t>
            </a:r>
            <a:r>
              <a:rPr lang="zh-TW" altLang="zh-TW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Noto Sans" panose="020B0502040504020204" pitchFamily="34" charset="0"/>
              </a:rPr>
              <a:t>數值分布，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5DF63-0576-44AB-AFC5-E3C48744E28B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1887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BAAB49C-82D6-462D-8630-09F94CD9C293}"/>
              </a:ext>
            </a:extLst>
          </p:cNvPr>
          <p:cNvSpPr/>
          <p:nvPr userDrawn="1"/>
        </p:nvSpPr>
        <p:spPr>
          <a:xfrm>
            <a:off x="0" y="-1"/>
            <a:ext cx="12192000" cy="6531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8D265AB-C1BD-4CEB-AE14-D0E6C976BF8A}"/>
              </a:ext>
            </a:extLst>
          </p:cNvPr>
          <p:cNvSpPr/>
          <p:nvPr userDrawn="1"/>
        </p:nvSpPr>
        <p:spPr>
          <a:xfrm>
            <a:off x="722811" y="291737"/>
            <a:ext cx="10519955" cy="77201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73C4845-8216-4B2A-A66E-536E74678B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F96AC6-9B82-47F8-82E6-EA6FB9EA9653}"/>
              </a:ext>
            </a:extLst>
          </p:cNvPr>
          <p:cNvSpPr/>
          <p:nvPr userDrawn="1"/>
        </p:nvSpPr>
        <p:spPr>
          <a:xfrm>
            <a:off x="0" y="6792686"/>
            <a:ext cx="12192000" cy="65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44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4895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7590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Freeform 44">
            <a:extLst>
              <a:ext uri="{FF2B5EF4-FFF2-40B4-BE49-F238E27FC236}">
                <a16:creationId xmlns:a16="http://schemas.microsoft.com/office/drawing/2014/main" id="{C07FBD2D-6A89-414D-85F9-7BB69D5020BD}"/>
              </a:ext>
            </a:extLst>
          </p:cNvPr>
          <p:cNvSpPr>
            <a:spLocks noChangeAspect="1"/>
          </p:cNvSpPr>
          <p:nvPr/>
        </p:nvSpPr>
        <p:spPr>
          <a:xfrm>
            <a:off x="8608025" y="1457403"/>
            <a:ext cx="2915574" cy="1570864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bg1"/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7" name="Freeform 44">
            <a:extLst>
              <a:ext uri="{FF2B5EF4-FFF2-40B4-BE49-F238E27FC236}">
                <a16:creationId xmlns:a16="http://schemas.microsoft.com/office/drawing/2014/main" id="{B11ECC53-3D93-4507-89DA-7C96C5F98371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681574" y="2390853"/>
            <a:ext cx="2915574" cy="1570864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bg1"/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5B2F270D-6127-4230-AAA0-00D1740544F6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1811890" y="2529655"/>
            <a:ext cx="1293260" cy="12932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1FCAD4D1-1D22-4C76-A670-F8AC37A106D2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9117565" y="1596205"/>
            <a:ext cx="1293260" cy="12932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Freeform 44">
            <a:extLst>
              <a:ext uri="{FF2B5EF4-FFF2-40B4-BE49-F238E27FC236}">
                <a16:creationId xmlns:a16="http://schemas.microsoft.com/office/drawing/2014/main" id="{C3AF9648-F60B-452B-86AC-AB13E224D3FD}"/>
              </a:ext>
            </a:extLst>
          </p:cNvPr>
          <p:cNvSpPr>
            <a:spLocks noChangeAspect="1"/>
          </p:cNvSpPr>
          <p:nvPr userDrawn="1"/>
        </p:nvSpPr>
        <p:spPr>
          <a:xfrm>
            <a:off x="4705886" y="4314903"/>
            <a:ext cx="2915574" cy="1570864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bg1"/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0" name="그림 개체 틀 2">
            <a:extLst>
              <a:ext uri="{FF2B5EF4-FFF2-40B4-BE49-F238E27FC236}">
                <a16:creationId xmlns:a16="http://schemas.microsoft.com/office/drawing/2014/main" id="{ADE84C9C-AE4C-4919-85E3-27955132D9EC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5202790" y="4453705"/>
            <a:ext cx="1293260" cy="12932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04129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B178950-6460-489A-86E8-DA7944855983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875633" y="1819076"/>
            <a:ext cx="9593277" cy="2645996"/>
          </a:xfrm>
          <a:custGeom>
            <a:avLst/>
            <a:gdLst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0 w 6913722"/>
              <a:gd name="connsiteY3" fmla="*/ 1800200 h 1800200"/>
              <a:gd name="connsiteX4" fmla="*/ 0 w 6913722"/>
              <a:gd name="connsiteY4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103257 w 6913722"/>
              <a:gd name="connsiteY3" fmla="*/ 1791789 h 1800200"/>
              <a:gd name="connsiteX4" fmla="*/ 0 w 6913722"/>
              <a:gd name="connsiteY4" fmla="*/ 1800200 h 1800200"/>
              <a:gd name="connsiteX5" fmla="*/ 0 w 6913722"/>
              <a:gd name="connsiteY5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103257 w 6913722"/>
              <a:gd name="connsiteY4" fmla="*/ 1791789 h 1800200"/>
              <a:gd name="connsiteX5" fmla="*/ 0 w 6913722"/>
              <a:gd name="connsiteY5" fmla="*/ 1800200 h 1800200"/>
              <a:gd name="connsiteX6" fmla="*/ 0 w 6913722"/>
              <a:gd name="connsiteY6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287815 w 6913722"/>
              <a:gd name="connsiteY4" fmla="*/ 1791789 h 1800200"/>
              <a:gd name="connsiteX5" fmla="*/ 1103257 w 6913722"/>
              <a:gd name="connsiteY5" fmla="*/ 1791789 h 1800200"/>
              <a:gd name="connsiteX6" fmla="*/ 0 w 6913722"/>
              <a:gd name="connsiteY6" fmla="*/ 1800200 h 1800200"/>
              <a:gd name="connsiteX7" fmla="*/ 0 w 6913722"/>
              <a:gd name="connsiteY7" fmla="*/ 0 h 1800200"/>
              <a:gd name="connsiteX0" fmla="*/ 0 w 6913722"/>
              <a:gd name="connsiteY0" fmla="*/ 0 h 1951179"/>
              <a:gd name="connsiteX1" fmla="*/ 6913722 w 6913722"/>
              <a:gd name="connsiteY1" fmla="*/ 0 h 1951179"/>
              <a:gd name="connsiteX2" fmla="*/ 6913722 w 6913722"/>
              <a:gd name="connsiteY2" fmla="*/ 1800200 h 1951179"/>
              <a:gd name="connsiteX3" fmla="*/ 1489151 w 6913722"/>
              <a:gd name="connsiteY3" fmla="*/ 1800178 h 1951179"/>
              <a:gd name="connsiteX4" fmla="*/ 1296204 w 6913722"/>
              <a:gd name="connsiteY4" fmla="*/ 1951179 h 1951179"/>
              <a:gd name="connsiteX5" fmla="*/ 1103257 w 6913722"/>
              <a:gd name="connsiteY5" fmla="*/ 1791789 h 1951179"/>
              <a:gd name="connsiteX6" fmla="*/ 0 w 6913722"/>
              <a:gd name="connsiteY6" fmla="*/ 1800200 h 1951179"/>
              <a:gd name="connsiteX7" fmla="*/ 0 w 6913722"/>
              <a:gd name="connsiteY7" fmla="*/ 0 h 1951179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303214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289193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13722" h="2002718">
                <a:moveTo>
                  <a:pt x="0" y="0"/>
                </a:moveTo>
                <a:lnTo>
                  <a:pt x="6913722" y="0"/>
                </a:lnTo>
                <a:lnTo>
                  <a:pt x="6913722" y="1800200"/>
                </a:lnTo>
                <a:lnTo>
                  <a:pt x="1489151" y="1800178"/>
                </a:lnTo>
                <a:lnTo>
                  <a:pt x="1289193" y="2002718"/>
                </a:lnTo>
                <a:lnTo>
                  <a:pt x="1103257" y="1791789"/>
                </a:lnTo>
                <a:lnTo>
                  <a:pt x="0" y="18002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0AE06E-08A3-48B7-8322-CE3798623A8B}"/>
              </a:ext>
            </a:extLst>
          </p:cNvPr>
          <p:cNvSpPr/>
          <p:nvPr userDrawn="1"/>
        </p:nvSpPr>
        <p:spPr>
          <a:xfrm>
            <a:off x="-1" y="1819076"/>
            <a:ext cx="1875635" cy="238997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A708D5EC-6A83-4792-81FB-2ECCB0ABE2A2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9615413" y="4396978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DD53BE75-DFE8-4D1E-89D4-0824C71EED78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7570712" y="4396978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93642239-33D4-4D2F-AC90-7781FC846D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145214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3723FA40-FCE6-4B16-AF36-281B510020E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33463" y="1792600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8B135-3ED1-42E9-A42D-5B4F7F10C237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733463" y="2878386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0371065-5281-4086-9A62-2FB24E56E50B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733463" y="3964172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1805CC9B-AA32-4069-B262-3DA21DB7FF55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733463" y="5049957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EAF47A72-6930-4058-A5F2-8E8A5F1A5B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90767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514C0E-C202-46C1-9852-BA3E45CA02B3}"/>
              </a:ext>
            </a:extLst>
          </p:cNvPr>
          <p:cNvSpPr/>
          <p:nvPr userDrawn="1"/>
        </p:nvSpPr>
        <p:spPr>
          <a:xfrm>
            <a:off x="9315811" y="3209360"/>
            <a:ext cx="2160000" cy="14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202D61-F30B-4228-A377-5750CAA2B9B7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9315811" y="1773034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423E02-128E-42A1-8953-2DE50A51FCF9}"/>
              </a:ext>
            </a:extLst>
          </p:cNvPr>
          <p:cNvSpPr/>
          <p:nvPr userDrawn="1"/>
        </p:nvSpPr>
        <p:spPr>
          <a:xfrm>
            <a:off x="7155811" y="4645814"/>
            <a:ext cx="2160000" cy="14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6F87C8A-190B-4FCA-A7E1-913DC2A32AA2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315811" y="4645814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AA0A630E-93DB-487F-929A-17764764CDB1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7155596" y="3209360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11B731-17ED-4D6F-800A-73D3A14C3992}"/>
              </a:ext>
            </a:extLst>
          </p:cNvPr>
          <p:cNvSpPr/>
          <p:nvPr userDrawn="1"/>
        </p:nvSpPr>
        <p:spPr>
          <a:xfrm>
            <a:off x="7155811" y="1773034"/>
            <a:ext cx="2160000" cy="14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746A58-880F-470E-AAFB-4D7CB30D2CF6}"/>
              </a:ext>
            </a:extLst>
          </p:cNvPr>
          <p:cNvSpPr/>
          <p:nvPr userDrawn="1"/>
        </p:nvSpPr>
        <p:spPr>
          <a:xfrm>
            <a:off x="4995381" y="3209360"/>
            <a:ext cx="2160000" cy="14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BD37972-1F7F-4C9E-A6D4-C90E3B8369F0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4994903" y="4645814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E23BEDE-B250-40DE-8D39-C0803D8CC43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2835166" y="3209360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3AFCEB-A5C6-4DD3-BD22-AE741EDA18AE}"/>
              </a:ext>
            </a:extLst>
          </p:cNvPr>
          <p:cNvSpPr/>
          <p:nvPr userDrawn="1"/>
        </p:nvSpPr>
        <p:spPr>
          <a:xfrm>
            <a:off x="674951" y="3209360"/>
            <a:ext cx="2160000" cy="14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B5DC6E82-1C6B-48EE-8DA8-170A8B24277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04456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748D85DA-55FA-483F-AB10-C7570C4473F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75840" y="1478364"/>
            <a:ext cx="205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1F59985C-8D83-4C2F-A77E-74098774603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75840" y="3120588"/>
            <a:ext cx="205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9FFF4ED5-B4BB-4511-BAAB-643117CC53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75840" y="4762777"/>
            <a:ext cx="205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1EFECA9-E86B-4786-893E-598AACF581C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16377" y="3120588"/>
            <a:ext cx="169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34EDB837-B580-4594-B731-E5003B30418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00000" y="3120588"/>
            <a:ext cx="169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7357A188-0C12-42C9-978C-C9C96AE2112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29129" y="1766364"/>
            <a:ext cx="2052000" cy="11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CDAEB8-C380-4585-AF5E-9239B85467FF}"/>
              </a:ext>
            </a:extLst>
          </p:cNvPr>
          <p:cNvSpPr/>
          <p:nvPr userDrawn="1"/>
        </p:nvSpPr>
        <p:spPr>
          <a:xfrm>
            <a:off x="0" y="3120588"/>
            <a:ext cx="6481129" cy="1550690"/>
          </a:xfrm>
          <a:prstGeom prst="rect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F0EDCD-8042-4D71-BF31-EA988202BFCC}"/>
              </a:ext>
            </a:extLst>
          </p:cNvPr>
          <p:cNvSpPr/>
          <p:nvPr userDrawn="1"/>
        </p:nvSpPr>
        <p:spPr>
          <a:xfrm>
            <a:off x="4429129" y="2912764"/>
            <a:ext cx="2052000" cy="108000"/>
          </a:xfrm>
          <a:prstGeom prst="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F4A05E-6641-4664-BFC0-C9825CBA2DD2}"/>
              </a:ext>
            </a:extLst>
          </p:cNvPr>
          <p:cNvSpPr/>
          <p:nvPr userDrawn="1"/>
        </p:nvSpPr>
        <p:spPr>
          <a:xfrm>
            <a:off x="6575840" y="2912764"/>
            <a:ext cx="2052000" cy="108000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DE6A5E-4942-4403-9E96-15A90E9769CC}"/>
              </a:ext>
            </a:extLst>
          </p:cNvPr>
          <p:cNvSpPr/>
          <p:nvPr userDrawn="1"/>
        </p:nvSpPr>
        <p:spPr>
          <a:xfrm>
            <a:off x="6575840" y="4563278"/>
            <a:ext cx="2052000" cy="108000"/>
          </a:xfrm>
          <a:prstGeom prst="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1AA1FC-A026-419C-BCC1-A178BDFD1AED}"/>
              </a:ext>
            </a:extLst>
          </p:cNvPr>
          <p:cNvSpPr/>
          <p:nvPr userDrawn="1"/>
        </p:nvSpPr>
        <p:spPr>
          <a:xfrm>
            <a:off x="6575840" y="6202777"/>
            <a:ext cx="2052000" cy="108000"/>
          </a:xfrm>
          <a:prstGeom prst="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A4A0FF-3048-41CF-8C3B-89DDC877F673}"/>
              </a:ext>
            </a:extLst>
          </p:cNvPr>
          <p:cNvSpPr/>
          <p:nvPr userDrawn="1"/>
        </p:nvSpPr>
        <p:spPr>
          <a:xfrm>
            <a:off x="8717920" y="4563278"/>
            <a:ext cx="1692000" cy="108000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A162D9-B8DB-43D5-9501-BB93810F4E35}"/>
              </a:ext>
            </a:extLst>
          </p:cNvPr>
          <p:cNvSpPr/>
          <p:nvPr userDrawn="1"/>
        </p:nvSpPr>
        <p:spPr>
          <a:xfrm>
            <a:off x="10500000" y="4563278"/>
            <a:ext cx="1692000" cy="108000"/>
          </a:xfrm>
          <a:prstGeom prst="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9EB979E4-AE0D-438C-A9FB-60544B69CD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4990482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E069D14A-5371-4906-93E3-B1811A107B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6561423"/>
          </a:xfrm>
          <a:custGeom>
            <a:avLst/>
            <a:gdLst>
              <a:gd name="connsiteX0" fmla="*/ 0 w 12192000"/>
              <a:gd name="connsiteY0" fmla="*/ 0 h 6561423"/>
              <a:gd name="connsiteX1" fmla="*/ 12192000 w 12192000"/>
              <a:gd name="connsiteY1" fmla="*/ 0 h 6561423"/>
              <a:gd name="connsiteX2" fmla="*/ 12192000 w 12192000"/>
              <a:gd name="connsiteY2" fmla="*/ 2455328 h 6561423"/>
              <a:gd name="connsiteX3" fmla="*/ 9675392 w 12192000"/>
              <a:gd name="connsiteY3" fmla="*/ 3302886 h 6561423"/>
              <a:gd name="connsiteX4" fmla="*/ 10157317 w 12192000"/>
              <a:gd name="connsiteY4" fmla="*/ 4390513 h 6561423"/>
              <a:gd name="connsiteX5" fmla="*/ 8230254 w 12192000"/>
              <a:gd name="connsiteY5" fmla="*/ 3789588 h 6561423"/>
              <a:gd name="connsiteX6" fmla="*/ 0 w 12192000"/>
              <a:gd name="connsiteY6" fmla="*/ 6561423 h 656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561423">
                <a:moveTo>
                  <a:pt x="0" y="0"/>
                </a:moveTo>
                <a:lnTo>
                  <a:pt x="12192000" y="0"/>
                </a:lnTo>
                <a:lnTo>
                  <a:pt x="12192000" y="2455328"/>
                </a:lnTo>
                <a:lnTo>
                  <a:pt x="9675392" y="3302886"/>
                </a:lnTo>
                <a:lnTo>
                  <a:pt x="10157317" y="4390513"/>
                </a:lnTo>
                <a:lnTo>
                  <a:pt x="8230254" y="3789588"/>
                </a:lnTo>
                <a:lnTo>
                  <a:pt x="0" y="65614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91161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1B174B9-DDA6-43AC-94FF-E49E8A4C9EE5}"/>
              </a:ext>
            </a:extLst>
          </p:cNvPr>
          <p:cNvSpPr/>
          <p:nvPr userDrawn="1"/>
        </p:nvSpPr>
        <p:spPr>
          <a:xfrm>
            <a:off x="2" y="1"/>
            <a:ext cx="8641787" cy="6858000"/>
          </a:xfrm>
          <a:custGeom>
            <a:avLst/>
            <a:gdLst>
              <a:gd name="connsiteX0" fmla="*/ 0 w 8641787"/>
              <a:gd name="connsiteY0" fmla="*/ 0 h 6858000"/>
              <a:gd name="connsiteX1" fmla="*/ 6012887 w 8641787"/>
              <a:gd name="connsiteY1" fmla="*/ 0 h 6858000"/>
              <a:gd name="connsiteX2" fmla="*/ 8641787 w 8641787"/>
              <a:gd name="connsiteY2" fmla="*/ 6858000 h 6858000"/>
              <a:gd name="connsiteX3" fmla="*/ 0 w 864178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41787" h="6858000">
                <a:moveTo>
                  <a:pt x="0" y="0"/>
                </a:moveTo>
                <a:lnTo>
                  <a:pt x="6012887" y="0"/>
                </a:lnTo>
                <a:lnTo>
                  <a:pt x="86417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AFFB5B8-275F-4541-94CB-C7A723310F6D}"/>
              </a:ext>
            </a:extLst>
          </p:cNvPr>
          <p:cNvSpPr/>
          <p:nvPr userDrawn="1"/>
        </p:nvSpPr>
        <p:spPr>
          <a:xfrm rot="20330711">
            <a:off x="7416424" y="-293215"/>
            <a:ext cx="234813" cy="7444430"/>
          </a:xfrm>
          <a:custGeom>
            <a:avLst/>
            <a:gdLst>
              <a:gd name="connsiteX0" fmla="*/ 0 w 234813"/>
              <a:gd name="connsiteY0" fmla="*/ 0 h 7444430"/>
              <a:gd name="connsiteX1" fmla="*/ 234813 w 234813"/>
              <a:gd name="connsiteY1" fmla="*/ 90866 h 7444430"/>
              <a:gd name="connsiteX2" fmla="*/ 234813 w 234813"/>
              <a:gd name="connsiteY2" fmla="*/ 7444430 h 7444430"/>
              <a:gd name="connsiteX3" fmla="*/ 0 w 234813"/>
              <a:gd name="connsiteY3" fmla="*/ 7353565 h 7444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7444430">
                <a:moveTo>
                  <a:pt x="0" y="0"/>
                </a:moveTo>
                <a:lnTo>
                  <a:pt x="234813" y="90866"/>
                </a:lnTo>
                <a:lnTo>
                  <a:pt x="234813" y="7444430"/>
                </a:lnTo>
                <a:lnTo>
                  <a:pt x="0" y="7353565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A91EB93-1A80-4108-9845-8CEBD98D597C}"/>
              </a:ext>
            </a:extLst>
          </p:cNvPr>
          <p:cNvSpPr/>
          <p:nvPr userDrawn="1"/>
        </p:nvSpPr>
        <p:spPr>
          <a:xfrm rot="20330711">
            <a:off x="8020265" y="-134683"/>
            <a:ext cx="234813" cy="2739613"/>
          </a:xfrm>
          <a:custGeom>
            <a:avLst/>
            <a:gdLst>
              <a:gd name="connsiteX0" fmla="*/ 0 w 234813"/>
              <a:gd name="connsiteY0" fmla="*/ 0 h 2739613"/>
              <a:gd name="connsiteX1" fmla="*/ 234813 w 234813"/>
              <a:gd name="connsiteY1" fmla="*/ 90866 h 2739613"/>
              <a:gd name="connsiteX2" fmla="*/ 234813 w 234813"/>
              <a:gd name="connsiteY2" fmla="*/ 2739613 h 2739613"/>
              <a:gd name="connsiteX3" fmla="*/ 0 w 234813"/>
              <a:gd name="connsiteY3" fmla="*/ 2648748 h 273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2739613">
                <a:moveTo>
                  <a:pt x="0" y="0"/>
                </a:moveTo>
                <a:lnTo>
                  <a:pt x="234813" y="90866"/>
                </a:lnTo>
                <a:lnTo>
                  <a:pt x="234813" y="2739613"/>
                </a:lnTo>
                <a:lnTo>
                  <a:pt x="0" y="264874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3E07247-868E-438C-BD34-0D0EC28772B4}"/>
              </a:ext>
            </a:extLst>
          </p:cNvPr>
          <p:cNvSpPr/>
          <p:nvPr userDrawn="1"/>
        </p:nvSpPr>
        <p:spPr>
          <a:xfrm rot="20330711" flipH="1" flipV="1">
            <a:off x="10369955" y="4253071"/>
            <a:ext cx="234813" cy="2739613"/>
          </a:xfrm>
          <a:custGeom>
            <a:avLst/>
            <a:gdLst>
              <a:gd name="connsiteX0" fmla="*/ 0 w 234813"/>
              <a:gd name="connsiteY0" fmla="*/ 0 h 2739613"/>
              <a:gd name="connsiteX1" fmla="*/ 234813 w 234813"/>
              <a:gd name="connsiteY1" fmla="*/ 90866 h 2739613"/>
              <a:gd name="connsiteX2" fmla="*/ 234813 w 234813"/>
              <a:gd name="connsiteY2" fmla="*/ 2739613 h 2739613"/>
              <a:gd name="connsiteX3" fmla="*/ 0 w 234813"/>
              <a:gd name="connsiteY3" fmla="*/ 2648748 h 273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2739613">
                <a:moveTo>
                  <a:pt x="0" y="0"/>
                </a:moveTo>
                <a:lnTo>
                  <a:pt x="234813" y="90866"/>
                </a:lnTo>
                <a:lnTo>
                  <a:pt x="234813" y="2739613"/>
                </a:lnTo>
                <a:lnTo>
                  <a:pt x="0" y="264874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9801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1B174B9-DDA6-43AC-94FF-E49E8A4C9EE5}"/>
              </a:ext>
            </a:extLst>
          </p:cNvPr>
          <p:cNvSpPr/>
          <p:nvPr userDrawn="1"/>
        </p:nvSpPr>
        <p:spPr>
          <a:xfrm>
            <a:off x="2" y="1"/>
            <a:ext cx="8641787" cy="6858000"/>
          </a:xfrm>
          <a:custGeom>
            <a:avLst/>
            <a:gdLst>
              <a:gd name="connsiteX0" fmla="*/ 0 w 8641787"/>
              <a:gd name="connsiteY0" fmla="*/ 0 h 6858000"/>
              <a:gd name="connsiteX1" fmla="*/ 6012887 w 8641787"/>
              <a:gd name="connsiteY1" fmla="*/ 0 h 6858000"/>
              <a:gd name="connsiteX2" fmla="*/ 8641787 w 8641787"/>
              <a:gd name="connsiteY2" fmla="*/ 6858000 h 6858000"/>
              <a:gd name="connsiteX3" fmla="*/ 0 w 864178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41787" h="6858000">
                <a:moveTo>
                  <a:pt x="0" y="0"/>
                </a:moveTo>
                <a:lnTo>
                  <a:pt x="6012887" y="0"/>
                </a:lnTo>
                <a:lnTo>
                  <a:pt x="86417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AFFB5B8-275F-4541-94CB-C7A723310F6D}"/>
              </a:ext>
            </a:extLst>
          </p:cNvPr>
          <p:cNvSpPr/>
          <p:nvPr userDrawn="1"/>
        </p:nvSpPr>
        <p:spPr>
          <a:xfrm rot="20330711">
            <a:off x="7416424" y="-293215"/>
            <a:ext cx="234813" cy="7444430"/>
          </a:xfrm>
          <a:custGeom>
            <a:avLst/>
            <a:gdLst>
              <a:gd name="connsiteX0" fmla="*/ 0 w 234813"/>
              <a:gd name="connsiteY0" fmla="*/ 0 h 7444430"/>
              <a:gd name="connsiteX1" fmla="*/ 234813 w 234813"/>
              <a:gd name="connsiteY1" fmla="*/ 90866 h 7444430"/>
              <a:gd name="connsiteX2" fmla="*/ 234813 w 234813"/>
              <a:gd name="connsiteY2" fmla="*/ 7444430 h 7444430"/>
              <a:gd name="connsiteX3" fmla="*/ 0 w 234813"/>
              <a:gd name="connsiteY3" fmla="*/ 7353565 h 7444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7444430">
                <a:moveTo>
                  <a:pt x="0" y="0"/>
                </a:moveTo>
                <a:lnTo>
                  <a:pt x="234813" y="90866"/>
                </a:lnTo>
                <a:lnTo>
                  <a:pt x="234813" y="7444430"/>
                </a:lnTo>
                <a:lnTo>
                  <a:pt x="0" y="7353565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A91EB93-1A80-4108-9845-8CEBD98D597C}"/>
              </a:ext>
            </a:extLst>
          </p:cNvPr>
          <p:cNvSpPr/>
          <p:nvPr userDrawn="1"/>
        </p:nvSpPr>
        <p:spPr>
          <a:xfrm rot="20330711">
            <a:off x="8020265" y="-134683"/>
            <a:ext cx="234813" cy="2739613"/>
          </a:xfrm>
          <a:custGeom>
            <a:avLst/>
            <a:gdLst>
              <a:gd name="connsiteX0" fmla="*/ 0 w 234813"/>
              <a:gd name="connsiteY0" fmla="*/ 0 h 2739613"/>
              <a:gd name="connsiteX1" fmla="*/ 234813 w 234813"/>
              <a:gd name="connsiteY1" fmla="*/ 90866 h 2739613"/>
              <a:gd name="connsiteX2" fmla="*/ 234813 w 234813"/>
              <a:gd name="connsiteY2" fmla="*/ 2739613 h 2739613"/>
              <a:gd name="connsiteX3" fmla="*/ 0 w 234813"/>
              <a:gd name="connsiteY3" fmla="*/ 2648748 h 273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2739613">
                <a:moveTo>
                  <a:pt x="0" y="0"/>
                </a:moveTo>
                <a:lnTo>
                  <a:pt x="234813" y="90866"/>
                </a:lnTo>
                <a:lnTo>
                  <a:pt x="234813" y="2739613"/>
                </a:lnTo>
                <a:lnTo>
                  <a:pt x="0" y="264874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3E07247-868E-438C-BD34-0D0EC28772B4}"/>
              </a:ext>
            </a:extLst>
          </p:cNvPr>
          <p:cNvSpPr/>
          <p:nvPr userDrawn="1"/>
        </p:nvSpPr>
        <p:spPr>
          <a:xfrm rot="20330711" flipH="1" flipV="1">
            <a:off x="10369955" y="4253071"/>
            <a:ext cx="234813" cy="2739613"/>
          </a:xfrm>
          <a:custGeom>
            <a:avLst/>
            <a:gdLst>
              <a:gd name="connsiteX0" fmla="*/ 0 w 234813"/>
              <a:gd name="connsiteY0" fmla="*/ 0 h 2739613"/>
              <a:gd name="connsiteX1" fmla="*/ 234813 w 234813"/>
              <a:gd name="connsiteY1" fmla="*/ 90866 h 2739613"/>
              <a:gd name="connsiteX2" fmla="*/ 234813 w 234813"/>
              <a:gd name="connsiteY2" fmla="*/ 2739613 h 2739613"/>
              <a:gd name="connsiteX3" fmla="*/ 0 w 234813"/>
              <a:gd name="connsiteY3" fmla="*/ 2648748 h 273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2739613">
                <a:moveTo>
                  <a:pt x="0" y="0"/>
                </a:moveTo>
                <a:lnTo>
                  <a:pt x="234813" y="90866"/>
                </a:lnTo>
                <a:lnTo>
                  <a:pt x="234813" y="2739613"/>
                </a:lnTo>
                <a:lnTo>
                  <a:pt x="0" y="264874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747C4C6-F743-4638-89B5-60146629A59E}"/>
              </a:ext>
            </a:extLst>
          </p:cNvPr>
          <p:cNvGrpSpPr/>
          <p:nvPr userDrawn="1"/>
        </p:nvGrpSpPr>
        <p:grpSpPr>
          <a:xfrm flipH="1">
            <a:off x="2657472" y="1971671"/>
            <a:ext cx="1343029" cy="1343029"/>
            <a:chOff x="2190747" y="1657346"/>
            <a:chExt cx="1343029" cy="1343029"/>
          </a:xfrm>
        </p:grpSpPr>
        <p:sp>
          <p:nvSpPr>
            <p:cNvPr id="2" name="Arc 1">
              <a:extLst>
                <a:ext uri="{FF2B5EF4-FFF2-40B4-BE49-F238E27FC236}">
                  <a16:creationId xmlns:a16="http://schemas.microsoft.com/office/drawing/2014/main" id="{B7C2B258-141E-4BC9-85CA-9FDBB30C46BF}"/>
                </a:ext>
              </a:extLst>
            </p:cNvPr>
            <p:cNvSpPr/>
            <p:nvPr userDrawn="1"/>
          </p:nvSpPr>
          <p:spPr>
            <a:xfrm>
              <a:off x="2705100" y="2190749"/>
              <a:ext cx="504825" cy="504825"/>
            </a:xfrm>
            <a:prstGeom prst="arc">
              <a:avLst>
                <a:gd name="adj1" fmla="val 9366810"/>
                <a:gd name="adj2" fmla="val 17844455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Arc 3">
              <a:extLst>
                <a:ext uri="{FF2B5EF4-FFF2-40B4-BE49-F238E27FC236}">
                  <a16:creationId xmlns:a16="http://schemas.microsoft.com/office/drawing/2014/main" id="{10A7735F-90FC-4DD6-9A30-EA9FF118174A}"/>
                </a:ext>
              </a:extLst>
            </p:cNvPr>
            <p:cNvSpPr/>
            <p:nvPr userDrawn="1"/>
          </p:nvSpPr>
          <p:spPr>
            <a:xfrm>
              <a:off x="2481261" y="1947860"/>
              <a:ext cx="895351" cy="895351"/>
            </a:xfrm>
            <a:prstGeom prst="arc">
              <a:avLst>
                <a:gd name="adj1" fmla="val 9366810"/>
                <a:gd name="adj2" fmla="val 17844455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Arc 4">
              <a:extLst>
                <a:ext uri="{FF2B5EF4-FFF2-40B4-BE49-F238E27FC236}">
                  <a16:creationId xmlns:a16="http://schemas.microsoft.com/office/drawing/2014/main" id="{3B29125C-EA5F-47C9-9310-E31997A572C3}"/>
                </a:ext>
              </a:extLst>
            </p:cNvPr>
            <p:cNvSpPr/>
            <p:nvPr userDrawn="1"/>
          </p:nvSpPr>
          <p:spPr>
            <a:xfrm>
              <a:off x="2190747" y="1657346"/>
              <a:ext cx="1343029" cy="1343029"/>
            </a:xfrm>
            <a:prstGeom prst="arc">
              <a:avLst>
                <a:gd name="adj1" fmla="val 9366810"/>
                <a:gd name="adj2" fmla="val 17844455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5214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1072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2873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2940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CF074AD-5A0D-40B4-813D-34862D7DF200}"/>
              </a:ext>
            </a:extLst>
          </p:cNvPr>
          <p:cNvSpPr/>
          <p:nvPr userDrawn="1"/>
        </p:nvSpPr>
        <p:spPr>
          <a:xfrm>
            <a:off x="0" y="-1"/>
            <a:ext cx="12192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6F6D66-F2F9-4BF4-99F9-B1BA1142497F}"/>
              </a:ext>
            </a:extLst>
          </p:cNvPr>
          <p:cNvSpPr/>
          <p:nvPr userDrawn="1"/>
        </p:nvSpPr>
        <p:spPr>
          <a:xfrm>
            <a:off x="0" y="6792686"/>
            <a:ext cx="12192000" cy="65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7" r:id="rId2"/>
    <p:sldLayoutId id="2147483736" r:id="rId3"/>
    <p:sldLayoutId id="2147483739" r:id="rId4"/>
    <p:sldLayoutId id="2147483740" r:id="rId5"/>
    <p:sldLayoutId id="2147483751" r:id="rId6"/>
    <p:sldLayoutId id="2147483738" r:id="rId7"/>
    <p:sldLayoutId id="2147483741" r:id="rId8"/>
    <p:sldLayoutId id="2147483742" r:id="rId9"/>
    <p:sldLayoutId id="2147483743" r:id="rId10"/>
    <p:sldLayoutId id="2147483754" r:id="rId11"/>
    <p:sldLayoutId id="2147483744" r:id="rId12"/>
    <p:sldLayoutId id="2147483745" r:id="rId13"/>
    <p:sldLayoutId id="2147483746" r:id="rId14"/>
    <p:sldLayoutId id="2147483747" r:id="rId15"/>
    <p:sldLayoutId id="2147483750" r:id="rId16"/>
    <p:sldLayoutId id="2147483756" r:id="rId17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drawio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jpeg"/><Relationship Id="rId5" Type="http://schemas.openxmlformats.org/officeDocument/2006/relationships/image" Target="../media/image26.jpe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ASUS%20ZenBook\OneDrive\&#26700;&#38754;\&#23567;&#35542;&#25991;\&#23560;&#38988;&#24433;&#29255;.mp4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pse.is/4pmrcd" TargetMode="External"/><Relationship Id="rId2" Type="http://schemas.openxmlformats.org/officeDocument/2006/relationships/hyperlink" Target="https://pse.is/4pejhz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ppt.cc/f4hHBx" TargetMode="External"/><Relationship Id="rId5" Type="http://schemas.openxmlformats.org/officeDocument/2006/relationships/hyperlink" Target="https://pse.is/4pkq4a" TargetMode="External"/><Relationship Id="rId4" Type="http://schemas.openxmlformats.org/officeDocument/2006/relationships/hyperlink" Target="https://pse.is/4pr3un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jpeg"/><Relationship Id="rId4" Type="http://schemas.openxmlformats.org/officeDocument/2006/relationships/hyperlink" Target="https://ppt.cc/f4hHBx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7176915" y="1736063"/>
            <a:ext cx="4800224" cy="178510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zh-TW" altLang="en-US" sz="5400" dirty="0">
                <a:solidFill>
                  <a:schemeClr val="bg1"/>
                </a:solidFill>
                <a:cs typeface="Arial" pitchFamily="34" charset="0"/>
              </a:rPr>
              <a:t>智能感應風扇</a:t>
            </a:r>
            <a:r>
              <a:rPr lang="en-US" altLang="ko-KR" sz="2800" dirty="0">
                <a:solidFill>
                  <a:srgbClr val="FFFF00"/>
                </a:solidFill>
                <a:cs typeface="Arial" pitchFamily="34" charset="0"/>
              </a:rPr>
              <a:t>Smart Sensing Fan</a:t>
            </a:r>
          </a:p>
          <a:p>
            <a:pPr algn="r"/>
            <a:r>
              <a:rPr lang="en-US" altLang="ko-KR" sz="2800" dirty="0">
                <a:solidFill>
                  <a:srgbClr val="FFFF00"/>
                </a:solidFill>
                <a:cs typeface="Arial" pitchFamily="34" charset="0"/>
              </a:rPr>
              <a:t>Presentation</a:t>
            </a:r>
            <a:endParaRPr lang="ko-KR" altLang="en-US" sz="2800" dirty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32" name="Isosceles Triangle 51">
            <a:extLst>
              <a:ext uri="{FF2B5EF4-FFF2-40B4-BE49-F238E27FC236}">
                <a16:creationId xmlns:a16="http://schemas.microsoft.com/office/drawing/2014/main" id="{C7F4914A-EC4B-4F9A-BEB7-0A38D775830D}"/>
              </a:ext>
            </a:extLst>
          </p:cNvPr>
          <p:cNvSpPr/>
          <p:nvPr/>
        </p:nvSpPr>
        <p:spPr>
          <a:xfrm>
            <a:off x="5458499" y="3355305"/>
            <a:ext cx="226184" cy="165862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3" name="Parallelogram 15">
            <a:extLst>
              <a:ext uri="{FF2B5EF4-FFF2-40B4-BE49-F238E27FC236}">
                <a16:creationId xmlns:a16="http://schemas.microsoft.com/office/drawing/2014/main" id="{24C7C768-EB95-4E47-966B-307DC6C5CE5F}"/>
              </a:ext>
            </a:extLst>
          </p:cNvPr>
          <p:cNvSpPr/>
          <p:nvPr/>
        </p:nvSpPr>
        <p:spPr>
          <a:xfrm rot="16200000">
            <a:off x="4978482" y="610336"/>
            <a:ext cx="334943" cy="362564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4" name="Oval 66">
            <a:extLst>
              <a:ext uri="{FF2B5EF4-FFF2-40B4-BE49-F238E27FC236}">
                <a16:creationId xmlns:a16="http://schemas.microsoft.com/office/drawing/2014/main" id="{5E1A3659-43CE-4610-A2AD-E309F70E9E0E}"/>
              </a:ext>
            </a:extLst>
          </p:cNvPr>
          <p:cNvSpPr/>
          <p:nvPr/>
        </p:nvSpPr>
        <p:spPr>
          <a:xfrm rot="20700000">
            <a:off x="5750683" y="4256921"/>
            <a:ext cx="306925" cy="262906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5" name="Rectangle 130">
            <a:extLst>
              <a:ext uri="{FF2B5EF4-FFF2-40B4-BE49-F238E27FC236}">
                <a16:creationId xmlns:a16="http://schemas.microsoft.com/office/drawing/2014/main" id="{C38AB0EB-3E4B-4EB3-8986-8912DDE2B3BD}"/>
              </a:ext>
            </a:extLst>
          </p:cNvPr>
          <p:cNvSpPr/>
          <p:nvPr/>
        </p:nvSpPr>
        <p:spPr>
          <a:xfrm>
            <a:off x="6543350" y="925548"/>
            <a:ext cx="393301" cy="395087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6" name="Oval 25">
            <a:extLst>
              <a:ext uri="{FF2B5EF4-FFF2-40B4-BE49-F238E27FC236}">
                <a16:creationId xmlns:a16="http://schemas.microsoft.com/office/drawing/2014/main" id="{7EC3674A-B92E-4495-AB74-A7153464DC61}"/>
              </a:ext>
            </a:extLst>
          </p:cNvPr>
          <p:cNvSpPr>
            <a:spLocks noChangeAspect="1"/>
          </p:cNvSpPr>
          <p:nvPr/>
        </p:nvSpPr>
        <p:spPr>
          <a:xfrm>
            <a:off x="4353699" y="1754911"/>
            <a:ext cx="193723" cy="193988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7" name="Round Same Side Corner Rectangle 8">
            <a:extLst>
              <a:ext uri="{FF2B5EF4-FFF2-40B4-BE49-F238E27FC236}">
                <a16:creationId xmlns:a16="http://schemas.microsoft.com/office/drawing/2014/main" id="{1C893DA3-52C7-4BA5-8365-136F4E11773F}"/>
              </a:ext>
            </a:extLst>
          </p:cNvPr>
          <p:cNvSpPr/>
          <p:nvPr/>
        </p:nvSpPr>
        <p:spPr>
          <a:xfrm>
            <a:off x="4964671" y="2640492"/>
            <a:ext cx="158632" cy="158875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Rounded Rectangle 51">
            <a:extLst>
              <a:ext uri="{FF2B5EF4-FFF2-40B4-BE49-F238E27FC236}">
                <a16:creationId xmlns:a16="http://schemas.microsoft.com/office/drawing/2014/main" id="{69A29945-1B5C-480A-AD72-3775F4CC415D}"/>
              </a:ext>
            </a:extLst>
          </p:cNvPr>
          <p:cNvSpPr/>
          <p:nvPr/>
        </p:nvSpPr>
        <p:spPr>
          <a:xfrm rot="16200000" flipH="1">
            <a:off x="5219065" y="1825556"/>
            <a:ext cx="237102" cy="223294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9" name="Rounded Rectangle 2">
            <a:extLst>
              <a:ext uri="{FF2B5EF4-FFF2-40B4-BE49-F238E27FC236}">
                <a16:creationId xmlns:a16="http://schemas.microsoft.com/office/drawing/2014/main" id="{2027F04B-4AD3-4E0F-9BAB-5353137B1708}"/>
              </a:ext>
            </a:extLst>
          </p:cNvPr>
          <p:cNvSpPr/>
          <p:nvPr/>
        </p:nvSpPr>
        <p:spPr>
          <a:xfrm>
            <a:off x="360293" y="3850243"/>
            <a:ext cx="362565" cy="3625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0" name="Rounded Rectangle 8">
            <a:extLst>
              <a:ext uri="{FF2B5EF4-FFF2-40B4-BE49-F238E27FC236}">
                <a16:creationId xmlns:a16="http://schemas.microsoft.com/office/drawing/2014/main" id="{97542CC7-8662-43EF-AC65-2E16AB462F1F}"/>
              </a:ext>
            </a:extLst>
          </p:cNvPr>
          <p:cNvSpPr/>
          <p:nvPr/>
        </p:nvSpPr>
        <p:spPr>
          <a:xfrm>
            <a:off x="4653360" y="3758170"/>
            <a:ext cx="144473" cy="144457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1" name="Rounded Rectangle 2">
            <a:extLst>
              <a:ext uri="{FF2B5EF4-FFF2-40B4-BE49-F238E27FC236}">
                <a16:creationId xmlns:a16="http://schemas.microsoft.com/office/drawing/2014/main" id="{DD85458F-48EB-44AD-A28A-C6D6613255DB}"/>
              </a:ext>
            </a:extLst>
          </p:cNvPr>
          <p:cNvSpPr/>
          <p:nvPr/>
        </p:nvSpPr>
        <p:spPr>
          <a:xfrm>
            <a:off x="6178829" y="2444357"/>
            <a:ext cx="290471" cy="290471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2" name="Rounded Rectangle 3">
            <a:extLst>
              <a:ext uri="{FF2B5EF4-FFF2-40B4-BE49-F238E27FC236}">
                <a16:creationId xmlns:a16="http://schemas.microsoft.com/office/drawing/2014/main" id="{87020242-DD7D-482B-A998-6D0326737345}"/>
              </a:ext>
            </a:extLst>
          </p:cNvPr>
          <p:cNvSpPr>
            <a:spLocks noChangeAspect="1"/>
          </p:cNvSpPr>
          <p:nvPr/>
        </p:nvSpPr>
        <p:spPr>
          <a:xfrm>
            <a:off x="2449886" y="604588"/>
            <a:ext cx="290471" cy="290471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3" name="Rounded Rectangle 10">
            <a:extLst>
              <a:ext uri="{FF2B5EF4-FFF2-40B4-BE49-F238E27FC236}">
                <a16:creationId xmlns:a16="http://schemas.microsoft.com/office/drawing/2014/main" id="{32DF34AC-FCFA-46EB-8466-5702232D85A3}"/>
              </a:ext>
            </a:extLst>
          </p:cNvPr>
          <p:cNvSpPr>
            <a:spLocks noChangeAspect="1"/>
          </p:cNvSpPr>
          <p:nvPr/>
        </p:nvSpPr>
        <p:spPr>
          <a:xfrm>
            <a:off x="6917601" y="3702294"/>
            <a:ext cx="356613" cy="362565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4" name="Block Arc 6">
            <a:extLst>
              <a:ext uri="{FF2B5EF4-FFF2-40B4-BE49-F238E27FC236}">
                <a16:creationId xmlns:a16="http://schemas.microsoft.com/office/drawing/2014/main" id="{42EEF007-9371-40E9-BCA4-255A1DB8A5C9}"/>
              </a:ext>
            </a:extLst>
          </p:cNvPr>
          <p:cNvSpPr/>
          <p:nvPr/>
        </p:nvSpPr>
        <p:spPr>
          <a:xfrm>
            <a:off x="5469195" y="5635320"/>
            <a:ext cx="444475" cy="448847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5" name="Rounded Rectangle 27">
            <a:extLst>
              <a:ext uri="{FF2B5EF4-FFF2-40B4-BE49-F238E27FC236}">
                <a16:creationId xmlns:a16="http://schemas.microsoft.com/office/drawing/2014/main" id="{7DF97242-39E8-4F84-926D-72677E1CFF32}"/>
              </a:ext>
            </a:extLst>
          </p:cNvPr>
          <p:cNvSpPr/>
          <p:nvPr/>
        </p:nvSpPr>
        <p:spPr>
          <a:xfrm>
            <a:off x="1147873" y="2450021"/>
            <a:ext cx="338606" cy="260095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6" name="Chord 15">
            <a:extLst>
              <a:ext uri="{FF2B5EF4-FFF2-40B4-BE49-F238E27FC236}">
                <a16:creationId xmlns:a16="http://schemas.microsoft.com/office/drawing/2014/main" id="{453A3A15-16E1-47FB-B192-E33AA9F62F08}"/>
              </a:ext>
            </a:extLst>
          </p:cNvPr>
          <p:cNvSpPr/>
          <p:nvPr/>
        </p:nvSpPr>
        <p:spPr>
          <a:xfrm>
            <a:off x="3260877" y="1718238"/>
            <a:ext cx="80681" cy="17590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7" name="Round Same Side Corner Rectangle 8">
            <a:extLst>
              <a:ext uri="{FF2B5EF4-FFF2-40B4-BE49-F238E27FC236}">
                <a16:creationId xmlns:a16="http://schemas.microsoft.com/office/drawing/2014/main" id="{F572FCCE-C64C-4E2F-ADAB-869065E0B707}"/>
              </a:ext>
            </a:extLst>
          </p:cNvPr>
          <p:cNvSpPr/>
          <p:nvPr/>
        </p:nvSpPr>
        <p:spPr>
          <a:xfrm>
            <a:off x="953425" y="880843"/>
            <a:ext cx="143979" cy="379205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8" name="Round Same Side Corner Rectangle 20">
            <a:extLst>
              <a:ext uri="{FF2B5EF4-FFF2-40B4-BE49-F238E27FC236}">
                <a16:creationId xmlns:a16="http://schemas.microsoft.com/office/drawing/2014/main" id="{3EBC4D93-B7CB-4D9A-9EA4-6520EF743FFA}"/>
              </a:ext>
            </a:extLst>
          </p:cNvPr>
          <p:cNvSpPr/>
          <p:nvPr/>
        </p:nvSpPr>
        <p:spPr>
          <a:xfrm rot="10800000">
            <a:off x="742533" y="873267"/>
            <a:ext cx="175165" cy="373662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9" name="Freeform 53">
            <a:extLst>
              <a:ext uri="{FF2B5EF4-FFF2-40B4-BE49-F238E27FC236}">
                <a16:creationId xmlns:a16="http://schemas.microsoft.com/office/drawing/2014/main" id="{A96D85E9-ABBD-4BCD-82CA-6C7AF4B75FC3}"/>
              </a:ext>
            </a:extLst>
          </p:cNvPr>
          <p:cNvSpPr/>
          <p:nvPr/>
        </p:nvSpPr>
        <p:spPr>
          <a:xfrm>
            <a:off x="2261271" y="1760622"/>
            <a:ext cx="223294" cy="228945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0" name="Donut 39">
            <a:extLst>
              <a:ext uri="{FF2B5EF4-FFF2-40B4-BE49-F238E27FC236}">
                <a16:creationId xmlns:a16="http://schemas.microsoft.com/office/drawing/2014/main" id="{AFC96FA5-353B-483A-9458-49287253EDB3}"/>
              </a:ext>
            </a:extLst>
          </p:cNvPr>
          <p:cNvSpPr/>
          <p:nvPr/>
        </p:nvSpPr>
        <p:spPr>
          <a:xfrm>
            <a:off x="3766911" y="996465"/>
            <a:ext cx="223885" cy="22388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F948960D-C328-E813-1850-B39A7524BAC0}"/>
              </a:ext>
            </a:extLst>
          </p:cNvPr>
          <p:cNvSpPr txBox="1"/>
          <p:nvPr/>
        </p:nvSpPr>
        <p:spPr>
          <a:xfrm>
            <a:off x="9487540" y="4388374"/>
            <a:ext cx="262608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指導老師</a:t>
            </a:r>
            <a:r>
              <a:rPr lang="en-US" altLang="zh-TW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:</a:t>
            </a:r>
          </a:p>
          <a:p>
            <a:r>
              <a:rPr lang="zh-TW" alt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   謝品辰 老師</a:t>
            </a:r>
            <a:endParaRPr lang="en-US" altLang="zh-TW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TW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專案成員：</a:t>
            </a:r>
            <a:endParaRPr lang="en-US" altLang="zh-TW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TW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   </a:t>
            </a:r>
            <a:r>
              <a:rPr lang="zh-TW" alt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沈映廷   蔡嘉祐</a:t>
            </a:r>
            <a:endParaRPr lang="en-US" altLang="zh-TW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TW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  </a:t>
            </a:r>
            <a:r>
              <a:rPr lang="zh-TW" alt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 林其萱 </a:t>
            </a:r>
            <a:r>
              <a:rPr lang="en-US" altLang="zh-TW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zh-TW" alt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 陳宜歆</a:t>
            </a:r>
            <a:endParaRPr lang="zh-TW" altLang="en-US" sz="4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sz="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主元件規格</a:t>
            </a:r>
          </a:p>
        </p:txBody>
      </p:sp>
      <p:sp>
        <p:nvSpPr>
          <p:cNvPr id="3" name="AutoShape 2" descr="5V步進馬達- 比價撿便宜- 優惠與推薦- 2022年10月"/>
          <p:cNvSpPr>
            <a:spLocks noChangeAspect="1" noChangeArrowheads="1"/>
          </p:cNvSpPr>
          <p:nvPr/>
        </p:nvSpPr>
        <p:spPr bwMode="auto">
          <a:xfrm>
            <a:off x="2209841" y="1555981"/>
            <a:ext cx="2362157" cy="236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l="5578" t="6311" r="2837" b="12448"/>
          <a:stretch/>
        </p:blipFill>
        <p:spPr>
          <a:xfrm>
            <a:off x="1104365" y="1059002"/>
            <a:ext cx="1959865" cy="1746290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62619"/>
              </p:ext>
            </p:extLst>
          </p:nvPr>
        </p:nvGraphicFramePr>
        <p:xfrm>
          <a:off x="182997" y="2952331"/>
          <a:ext cx="3731458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940">
                  <a:extLst>
                    <a:ext uri="{9D8B030D-6E8A-4147-A177-3AD203B41FA5}">
                      <a16:colId xmlns:a16="http://schemas.microsoft.com/office/drawing/2014/main" val="125798616"/>
                    </a:ext>
                  </a:extLst>
                </a:gridCol>
                <a:gridCol w="2460518">
                  <a:extLst>
                    <a:ext uri="{9D8B030D-6E8A-4147-A177-3AD203B41FA5}">
                      <a16:colId xmlns:a16="http://schemas.microsoft.com/office/drawing/2014/main" val="273085935"/>
                    </a:ext>
                  </a:extLst>
                </a:gridCol>
              </a:tblGrid>
              <a:tr h="338736">
                <a:tc>
                  <a:txBody>
                    <a:bodyPr/>
                    <a:lstStyle/>
                    <a:p>
                      <a:pPr algn="ctr"/>
                      <a:r>
                        <a:rPr lang="zh-TW" altLang="en-US" baseline="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型號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aseline="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17pm-k405-p3vs</a:t>
                      </a:r>
                      <a:endParaRPr lang="zh-TW" altLang="en-US" baseline="0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6196409"/>
                  </a:ext>
                </a:extLst>
              </a:tr>
              <a:tr h="338736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六線式 微步進馬達 兩相激磁</a:t>
                      </a:r>
                      <a:endParaRPr lang="zh-TW" altLang="en-US" baseline="0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0421786"/>
                  </a:ext>
                </a:extLst>
              </a:tr>
              <a:tr h="338736">
                <a:tc>
                  <a:txBody>
                    <a:bodyPr/>
                    <a:lstStyle/>
                    <a:p>
                      <a:pPr algn="ctr"/>
                      <a:r>
                        <a:rPr lang="zh-TW" altLang="en-US" baseline="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電壓</a:t>
                      </a:r>
                      <a:r>
                        <a:rPr lang="en-US" altLang="zh-TW" baseline="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V</a:t>
                      </a:r>
                      <a:endParaRPr lang="zh-TW" altLang="en-US" baseline="0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aseline="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5v</a:t>
                      </a:r>
                      <a:endParaRPr lang="zh-TW" altLang="en-US" baseline="0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5903909"/>
                  </a:ext>
                </a:extLst>
              </a:tr>
              <a:tr h="338736">
                <a:tc>
                  <a:txBody>
                    <a:bodyPr/>
                    <a:lstStyle/>
                    <a:p>
                      <a:pPr algn="ctr"/>
                      <a:r>
                        <a:rPr lang="zh-TW" altLang="en-US" baseline="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電流</a:t>
                      </a:r>
                      <a:r>
                        <a:rPr lang="en-US" altLang="zh-TW" baseline="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I</a:t>
                      </a:r>
                      <a:endParaRPr lang="zh-TW" altLang="en-US" baseline="0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aseline="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1.5A</a:t>
                      </a:r>
                      <a:endParaRPr lang="zh-TW" altLang="en-US" baseline="0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823359"/>
                  </a:ext>
                </a:extLst>
              </a:tr>
              <a:tr h="338736">
                <a:tc>
                  <a:txBody>
                    <a:bodyPr/>
                    <a:lstStyle/>
                    <a:p>
                      <a:pPr algn="ctr"/>
                      <a:r>
                        <a:rPr lang="zh-TW" altLang="en-US" baseline="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阻抗</a:t>
                      </a:r>
                      <a:r>
                        <a:rPr lang="en-US" altLang="zh-TW" baseline="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R</a:t>
                      </a:r>
                      <a:endParaRPr lang="zh-TW" altLang="en-US" baseline="0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aseline="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2.9</a:t>
                      </a:r>
                      <a:r>
                        <a:rPr lang="el-GR" altLang="zh-TW" baseline="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Ω</a:t>
                      </a:r>
                      <a:endParaRPr lang="zh-TW" altLang="en-US" baseline="0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889158"/>
                  </a:ext>
                </a:extLst>
              </a:tr>
              <a:tr h="338736">
                <a:tc>
                  <a:txBody>
                    <a:bodyPr/>
                    <a:lstStyle/>
                    <a:p>
                      <a:pPr algn="ctr"/>
                      <a:r>
                        <a:rPr lang="zh-TW" altLang="en-US" baseline="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精度</a:t>
                      </a:r>
                      <a:endParaRPr lang="en-US" altLang="zh-TW" baseline="0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aseline="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0.9DEG</a:t>
                      </a:r>
                      <a:endParaRPr lang="zh-TW" altLang="en-US" baseline="0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00736"/>
                  </a:ext>
                </a:extLst>
              </a:tr>
              <a:tr h="33873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軸心</a:t>
                      </a:r>
                      <a:endParaRPr lang="en-US" altLang="zh-TW" baseline="0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7 mm (</a:t>
                      </a:r>
                      <a:r>
                        <a:rPr lang="zh-TW" alt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含齒輪</a:t>
                      </a:r>
                      <a:r>
                        <a:rPr lang="en-US" altLang="zh-TW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baseline="0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8704505"/>
                  </a:ext>
                </a:extLst>
              </a:tr>
              <a:tr h="33873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線長</a:t>
                      </a:r>
                      <a:endParaRPr lang="en-US" altLang="zh-TW" baseline="0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 約 </a:t>
                      </a:r>
                      <a:r>
                        <a:rPr lang="en-US" altLang="zh-TW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45 cm</a:t>
                      </a:r>
                      <a:endParaRPr lang="zh-TW" altLang="en-US" baseline="0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848684"/>
                  </a:ext>
                </a:extLst>
              </a:tr>
              <a:tr h="592789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 白</a:t>
                      </a:r>
                      <a:r>
                        <a:rPr lang="en-US" altLang="zh-TW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(A)</a:t>
                      </a:r>
                      <a:r>
                        <a:rPr lang="zh-TW" alt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、紅</a:t>
                      </a:r>
                      <a:r>
                        <a:rPr lang="en-US" altLang="zh-TW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(V+)</a:t>
                      </a:r>
                      <a:r>
                        <a:rPr lang="zh-TW" alt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、黃</a:t>
                      </a:r>
                      <a:r>
                        <a:rPr lang="en-US" altLang="zh-TW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(A-)</a:t>
                      </a:r>
                      <a:r>
                        <a:rPr lang="zh-TW" alt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、綠</a:t>
                      </a:r>
                      <a:r>
                        <a:rPr lang="en-US" altLang="zh-TW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(B)</a:t>
                      </a:r>
                      <a:r>
                        <a:rPr lang="zh-TW" alt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、紅</a:t>
                      </a:r>
                      <a:r>
                        <a:rPr lang="en-US" altLang="zh-TW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(V+)</a:t>
                      </a:r>
                      <a:r>
                        <a:rPr lang="zh-TW" alt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、藍</a:t>
                      </a:r>
                      <a:r>
                        <a:rPr lang="en-US" altLang="zh-TW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(B-)</a:t>
                      </a:r>
                      <a:endParaRPr lang="en-US" altLang="zh-TW" baseline="0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2827853"/>
                  </a:ext>
                </a:extLst>
              </a:tr>
            </a:tbl>
          </a:graphicData>
        </a:graphic>
      </p:graphicFrame>
      <p:pic>
        <p:nvPicPr>
          <p:cNvPr id="5" name="圖片 4">
            <a:extLst>
              <a:ext uri="{FF2B5EF4-FFF2-40B4-BE49-F238E27FC236}">
                <a16:creationId xmlns:a16="http://schemas.microsoft.com/office/drawing/2014/main" id="{E4ADF1E9-0CEC-4F98-2632-95FB42D157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017" t="7782" r="7691" b="13525"/>
          <a:stretch/>
        </p:blipFill>
        <p:spPr>
          <a:xfrm>
            <a:off x="5172301" y="1063756"/>
            <a:ext cx="1875651" cy="1751044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D9B64A57-A479-BB0B-8AEA-3F1A2271D9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588"/>
              </p:ext>
            </p:extLst>
          </p:nvPr>
        </p:nvGraphicFramePr>
        <p:xfrm>
          <a:off x="4152216" y="2952331"/>
          <a:ext cx="3954094" cy="31891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1312">
                  <a:extLst>
                    <a:ext uri="{9D8B030D-6E8A-4147-A177-3AD203B41FA5}">
                      <a16:colId xmlns:a16="http://schemas.microsoft.com/office/drawing/2014/main" val="1859247689"/>
                    </a:ext>
                  </a:extLst>
                </a:gridCol>
                <a:gridCol w="2352782">
                  <a:extLst>
                    <a:ext uri="{9D8B030D-6E8A-4147-A177-3AD203B41FA5}">
                      <a16:colId xmlns:a16="http://schemas.microsoft.com/office/drawing/2014/main" val="1497168296"/>
                    </a:ext>
                  </a:extLst>
                </a:gridCol>
              </a:tblGrid>
              <a:tr h="4473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800" b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型號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800" b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紅外線</a:t>
                      </a:r>
                      <a:r>
                        <a:rPr lang="en-US" altLang="zh-TW" sz="1800" b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Sharp_GP2Y0A</a:t>
                      </a:r>
                      <a:endParaRPr lang="zh-TW" altLang="en-US" sz="1800" b="1" kern="1200" baseline="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6163182"/>
                  </a:ext>
                </a:extLst>
              </a:tr>
              <a:tr h="433065">
                <a:tc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3000"/>
                        </a:lnSpc>
                      </a:pPr>
                      <a:r>
                        <a:rPr lang="zh-TW" altLang="en-US" sz="18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測量距離</a:t>
                      </a:r>
                      <a:endParaRPr lang="zh-TW" altLang="en-US" sz="180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3000"/>
                        </a:lnSpc>
                      </a:pPr>
                      <a:r>
                        <a:rPr lang="en-US" altLang="zh-TW" sz="18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20</a:t>
                      </a:r>
                      <a:r>
                        <a:rPr lang="zh-TW" altLang="en-US" sz="18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8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~ 150cm</a:t>
                      </a:r>
                      <a:endParaRPr lang="zh-TW" altLang="en-US" sz="180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2257977"/>
                  </a:ext>
                </a:extLst>
              </a:tr>
              <a:tr h="433065">
                <a:tc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3000"/>
                        </a:lnSpc>
                      </a:pPr>
                      <a:r>
                        <a:rPr lang="zh-TW" altLang="en-US" sz="18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輸出類型</a:t>
                      </a:r>
                      <a:endParaRPr lang="zh-TW" altLang="en-US" sz="180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3000"/>
                        </a:lnSpc>
                      </a:pPr>
                      <a:r>
                        <a:rPr lang="zh-TW" altLang="en-US" sz="18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類比</a:t>
                      </a:r>
                      <a:endParaRPr lang="en-US" altLang="zh-TW" sz="180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7035764"/>
                  </a:ext>
                </a:extLst>
              </a:tr>
              <a:tr h="433065">
                <a:tc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3000"/>
                        </a:lnSpc>
                      </a:pPr>
                      <a:r>
                        <a:rPr lang="zh-TW" altLang="en-US" sz="18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消耗電流</a:t>
                      </a:r>
                      <a:endParaRPr lang="zh-TW" altLang="en-US" sz="180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3000"/>
                        </a:lnSpc>
                      </a:pPr>
                      <a:r>
                        <a:rPr lang="en-US" altLang="zh-TW" sz="18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Typ. 33mA</a:t>
                      </a:r>
                      <a:endParaRPr lang="zh-TW" altLang="en-US" sz="180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3797057"/>
                  </a:ext>
                </a:extLst>
              </a:tr>
              <a:tr h="433065">
                <a:tc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3000"/>
                        </a:lnSpc>
                      </a:pPr>
                      <a:r>
                        <a:rPr lang="zh-TW" altLang="en-US" sz="18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電源電壓</a:t>
                      </a:r>
                      <a:endParaRPr lang="zh-TW" altLang="en-US" sz="180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3000"/>
                        </a:lnSpc>
                      </a:pPr>
                      <a:r>
                        <a:rPr lang="en-US" altLang="zh-TW" sz="18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4.5 ~ 5.5 V</a:t>
                      </a:r>
                      <a:endParaRPr lang="zh-TW" altLang="en-US" sz="180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7178064"/>
                  </a:ext>
                </a:extLst>
              </a:tr>
              <a:tr h="816837">
                <a:tc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3000"/>
                        </a:lnSpc>
                      </a:pPr>
                      <a:r>
                        <a:rPr lang="zh-TW" altLang="en-US" sz="18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尺寸</a:t>
                      </a:r>
                      <a:endParaRPr lang="zh-TW" altLang="en-US" sz="180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3000"/>
                        </a:lnSpc>
                      </a:pPr>
                      <a:r>
                        <a:rPr lang="pl-PL" altLang="zh-TW" sz="18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45(L) x 20(W) x 22(H) mm </a:t>
                      </a:r>
                      <a:endParaRPr lang="zh-TW" altLang="en-US" sz="180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9692743"/>
                  </a:ext>
                </a:extLst>
              </a:tr>
            </a:tbl>
          </a:graphicData>
        </a:graphic>
      </p:graphicFrame>
      <p:pic>
        <p:nvPicPr>
          <p:cNvPr id="10" name="圖片 9">
            <a:extLst>
              <a:ext uri="{FF2B5EF4-FFF2-40B4-BE49-F238E27FC236}">
                <a16:creationId xmlns:a16="http://schemas.microsoft.com/office/drawing/2014/main" id="{CB16E50B-18FB-2B78-EB17-CCB2A5D8AC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537" y="1059002"/>
            <a:ext cx="2464893" cy="1751044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4AB37A2D-52DB-2997-F067-B07D4BE422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147968"/>
              </p:ext>
            </p:extLst>
          </p:nvPr>
        </p:nvGraphicFramePr>
        <p:xfrm>
          <a:off x="8444505" y="2952330"/>
          <a:ext cx="3452222" cy="3199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6111">
                  <a:extLst>
                    <a:ext uri="{9D8B030D-6E8A-4147-A177-3AD203B41FA5}">
                      <a16:colId xmlns:a16="http://schemas.microsoft.com/office/drawing/2014/main" val="1859247689"/>
                    </a:ext>
                  </a:extLst>
                </a:gridCol>
                <a:gridCol w="1726111">
                  <a:extLst>
                    <a:ext uri="{9D8B030D-6E8A-4147-A177-3AD203B41FA5}">
                      <a16:colId xmlns:a16="http://schemas.microsoft.com/office/drawing/2014/main" val="1497168296"/>
                    </a:ext>
                  </a:extLst>
                </a:gridCol>
              </a:tblGrid>
              <a:tr h="6294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baseline="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型號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b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風扇</a:t>
                      </a:r>
                      <a:endParaRPr lang="en-US" altLang="zh-TW" sz="1800" b="1" kern="1200" baseline="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 defTabSz="914423" rtl="0" eaLnBrk="1" latinLnBrk="0" hangingPunct="1">
                        <a:lnSpc>
                          <a:spcPct val="100000"/>
                        </a:lnSpc>
                      </a:pPr>
                      <a:r>
                        <a:rPr lang="en-US" altLang="zh-TW" sz="1800" b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L9110</a:t>
                      </a:r>
                      <a:endParaRPr lang="zh-TW" altLang="zh-TW" sz="1800" b="1" kern="1200" baseline="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6163182"/>
                  </a:ext>
                </a:extLst>
              </a:tr>
              <a:tr h="639937">
                <a:tc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3000"/>
                        </a:lnSpc>
                      </a:pPr>
                      <a:r>
                        <a:rPr lang="zh-TW" altLang="en-US" sz="18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工作電壓（</a:t>
                      </a:r>
                      <a:r>
                        <a:rPr lang="en-US" altLang="zh-TW" sz="18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DC</a:t>
                      </a:r>
                      <a:r>
                        <a:rPr lang="zh-TW" altLang="en-US" sz="18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3000"/>
                        </a:lnSpc>
                      </a:pPr>
                      <a:r>
                        <a:rPr lang="en-US" altLang="zh-TW" sz="18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5V</a:t>
                      </a:r>
                      <a:endParaRPr lang="zh-TW" altLang="zh-TW" sz="180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2257977"/>
                  </a:ext>
                </a:extLst>
              </a:tr>
              <a:tr h="639937">
                <a:tc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3000"/>
                        </a:lnSpc>
                      </a:pPr>
                      <a:r>
                        <a:rPr lang="zh-TW" altLang="en-US" sz="18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工作電流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3000"/>
                        </a:lnSpc>
                      </a:pPr>
                      <a:r>
                        <a:rPr lang="en-US" altLang="zh-TW" sz="18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0.8A</a:t>
                      </a:r>
                      <a:endParaRPr lang="zh-TW" altLang="zh-TW" sz="180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7035764"/>
                  </a:ext>
                </a:extLst>
              </a:tr>
              <a:tr h="639937">
                <a:tc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3000"/>
                        </a:lnSpc>
                      </a:pPr>
                      <a:r>
                        <a:rPr lang="zh-TW" altLang="en-US" sz="18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螺旋槳直徑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3000"/>
                        </a:lnSpc>
                      </a:pPr>
                      <a:r>
                        <a:rPr lang="en-US" altLang="zh-TW" sz="18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75mm</a:t>
                      </a:r>
                      <a:endParaRPr lang="zh-TW" altLang="zh-TW" sz="180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7178064"/>
                  </a:ext>
                </a:extLst>
              </a:tr>
              <a:tr h="639937">
                <a:tc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3000"/>
                        </a:lnSpc>
                      </a:pPr>
                      <a:r>
                        <a:rPr lang="zh-TW" altLang="en-US" sz="18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產品尺寸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3000"/>
                        </a:lnSpc>
                      </a:pPr>
                      <a:r>
                        <a:rPr lang="en-US" altLang="zh-TW" sz="18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50*26*15mm</a:t>
                      </a:r>
                      <a:endParaRPr lang="zh-TW" altLang="zh-TW" sz="180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9692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72852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步進馬達驅動器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3206" t="894"/>
          <a:stretch/>
        </p:blipFill>
        <p:spPr>
          <a:xfrm>
            <a:off x="602685" y="1063756"/>
            <a:ext cx="6531429" cy="5474834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4828959" y="1268696"/>
            <a:ext cx="2108869" cy="9810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563248"/>
              </p:ext>
            </p:extLst>
          </p:nvPr>
        </p:nvGraphicFramePr>
        <p:xfrm>
          <a:off x="7623537" y="2163331"/>
          <a:ext cx="3783766" cy="3460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414">
                  <a:extLst>
                    <a:ext uri="{9D8B030D-6E8A-4147-A177-3AD203B41FA5}">
                      <a16:colId xmlns:a16="http://schemas.microsoft.com/office/drawing/2014/main" val="1478696168"/>
                    </a:ext>
                  </a:extLst>
                </a:gridCol>
                <a:gridCol w="2483352">
                  <a:extLst>
                    <a:ext uri="{9D8B030D-6E8A-4147-A177-3AD203B41FA5}">
                      <a16:colId xmlns:a16="http://schemas.microsoft.com/office/drawing/2014/main" val="2045184947"/>
                    </a:ext>
                  </a:extLst>
                </a:gridCol>
              </a:tblGrid>
              <a:tr h="319110">
                <a:tc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2600"/>
                        </a:lnSpc>
                      </a:pPr>
                      <a:r>
                        <a:rPr lang="zh-TW" altLang="en-US" sz="1800" b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規格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2600"/>
                        </a:lnSpc>
                      </a:pPr>
                      <a:r>
                        <a:rPr lang="en-US" altLang="zh-TW" sz="1800" b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TB6600 42/57/86</a:t>
                      </a:r>
                      <a:endParaRPr lang="zh-TW" altLang="en-US" sz="1800" b="1" kern="1200" baseline="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482519"/>
                  </a:ext>
                </a:extLst>
              </a:tr>
              <a:tr h="319110">
                <a:tc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2600"/>
                        </a:lnSpc>
                      </a:pPr>
                      <a:r>
                        <a:rPr lang="zh-TW" altLang="en-US" sz="18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輸入電壓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2600"/>
                        </a:lnSpc>
                      </a:pPr>
                      <a:r>
                        <a:rPr lang="en-US" altLang="zh-TW" sz="18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DC9-42V</a:t>
                      </a:r>
                      <a:endParaRPr lang="zh-TW" altLang="en-US" sz="180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861834"/>
                  </a:ext>
                </a:extLst>
              </a:tr>
              <a:tr h="444092">
                <a:tc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2600"/>
                        </a:lnSpc>
                      </a:pPr>
                      <a:r>
                        <a:rPr lang="zh-TW" altLang="en-US" sz="18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輸入電流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2600"/>
                        </a:lnSpc>
                      </a:pPr>
                      <a:r>
                        <a:rPr lang="zh-TW" altLang="en-US" sz="18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開關電源功率</a:t>
                      </a:r>
                      <a:r>
                        <a:rPr lang="en-US" altLang="zh-TW" sz="18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5A </a:t>
                      </a:r>
                      <a:endParaRPr lang="zh-TW" altLang="en-US" sz="180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999223"/>
                  </a:ext>
                </a:extLst>
              </a:tr>
              <a:tr h="389564">
                <a:tc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2600"/>
                        </a:lnSpc>
                      </a:pPr>
                      <a:r>
                        <a:rPr lang="zh-TW" altLang="en-US" sz="18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輸出電流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23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0.5-4.0A</a:t>
                      </a:r>
                      <a:endParaRPr lang="zh-TW" altLang="en-US" sz="180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8787888"/>
                  </a:ext>
                </a:extLst>
              </a:tr>
              <a:tr h="319110">
                <a:tc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2600"/>
                        </a:lnSpc>
                      </a:pPr>
                      <a:r>
                        <a:rPr lang="zh-TW" altLang="en-US" sz="18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最大功耗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2600"/>
                        </a:lnSpc>
                      </a:pPr>
                      <a:r>
                        <a:rPr lang="en-US" altLang="zh-TW" sz="18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160W</a:t>
                      </a:r>
                      <a:endParaRPr lang="zh-TW" altLang="en-US" sz="180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549832"/>
                  </a:ext>
                </a:extLst>
              </a:tr>
              <a:tr h="319110">
                <a:tc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2600"/>
                        </a:lnSpc>
                      </a:pPr>
                      <a:r>
                        <a:rPr lang="zh-TW" altLang="en-US" sz="18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細 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2600"/>
                        </a:lnSpc>
                      </a:pPr>
                      <a:r>
                        <a:rPr lang="en-US" altLang="zh-TW" sz="18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r>
                        <a:rPr lang="zh-TW" altLang="zh-TW" sz="18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en-US" altLang="zh-TW" sz="18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2/A</a:t>
                      </a:r>
                      <a:r>
                        <a:rPr lang="zh-TW" altLang="zh-TW" sz="18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en-US" altLang="zh-TW" sz="18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2/B</a:t>
                      </a:r>
                      <a:r>
                        <a:rPr lang="zh-TW" altLang="zh-TW" sz="18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en-US" altLang="zh-TW" sz="18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4</a:t>
                      </a:r>
                      <a:r>
                        <a:rPr lang="zh-TW" altLang="zh-TW" sz="18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en-US" altLang="zh-TW" sz="18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8</a:t>
                      </a:r>
                      <a:r>
                        <a:rPr lang="zh-TW" altLang="zh-TW" sz="18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en-US" altLang="zh-TW" sz="18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16</a:t>
                      </a:r>
                      <a:r>
                        <a:rPr lang="zh-TW" altLang="zh-TW" sz="18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en-US" altLang="zh-TW" sz="18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32</a:t>
                      </a:r>
                      <a:endParaRPr lang="zh-TW" altLang="en-US" sz="180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0744704"/>
                  </a:ext>
                </a:extLst>
              </a:tr>
              <a:tr h="587096">
                <a:tc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3000"/>
                        </a:lnSpc>
                      </a:pPr>
                      <a:r>
                        <a:rPr lang="zh-TW" altLang="en-US" sz="18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溫 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23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工作溫度</a:t>
                      </a:r>
                      <a:r>
                        <a:rPr lang="en-US" altLang="zh-TW" sz="18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-10</a:t>
                      </a:r>
                      <a:r>
                        <a:rPr lang="zh-TW" altLang="en-US" sz="18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～</a:t>
                      </a:r>
                      <a:r>
                        <a:rPr lang="en-US" altLang="zh-TW" sz="18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45℃</a:t>
                      </a:r>
                      <a:r>
                        <a:rPr lang="zh-TW" altLang="en-US" sz="18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；</a:t>
                      </a:r>
                      <a:endParaRPr lang="en-US" altLang="zh-TW" sz="180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indent="0" algn="ctr" defTabSz="914423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存放溫度</a:t>
                      </a:r>
                      <a:r>
                        <a:rPr lang="en-US" altLang="zh-TW" sz="18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-40℃</a:t>
                      </a:r>
                      <a:r>
                        <a:rPr lang="zh-TW" altLang="en-US" sz="18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～</a:t>
                      </a:r>
                      <a:r>
                        <a:rPr lang="en-US" altLang="zh-TW" sz="18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70℃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9071539"/>
                  </a:ext>
                </a:extLst>
              </a:tr>
            </a:tbl>
          </a:graphicData>
        </a:graphic>
      </p:graphicFrame>
      <p:sp>
        <p:nvSpPr>
          <p:cNvPr id="3" name="文字方塊 2"/>
          <p:cNvSpPr txBox="1"/>
          <p:nvPr/>
        </p:nvSpPr>
        <p:spPr>
          <a:xfrm rot="16200000" flipH="1" flipV="1">
            <a:off x="4789702" y="3804543"/>
            <a:ext cx="5119403" cy="4770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31490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F81925B2-6EB3-F2A3-EDC5-37A912FCF0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291107"/>
            <a:ext cx="11573197" cy="724247"/>
          </a:xfrm>
        </p:spPr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3D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建模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-1</a:t>
            </a:r>
            <a:endParaRPr lang="zh-TW" altLang="en-US" dirty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AB9F6194-0DE2-9EAA-91C8-5A96878624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319814"/>
              </p:ext>
            </p:extLst>
          </p:nvPr>
        </p:nvGraphicFramePr>
        <p:xfrm>
          <a:off x="426551" y="1033165"/>
          <a:ext cx="11120062" cy="2187422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000953">
                  <a:extLst>
                    <a:ext uri="{9D8B030D-6E8A-4147-A177-3AD203B41FA5}">
                      <a16:colId xmlns:a16="http://schemas.microsoft.com/office/drawing/2014/main" val="2858799458"/>
                    </a:ext>
                  </a:extLst>
                </a:gridCol>
                <a:gridCol w="2191850">
                  <a:extLst>
                    <a:ext uri="{9D8B030D-6E8A-4147-A177-3AD203B41FA5}">
                      <a16:colId xmlns:a16="http://schemas.microsoft.com/office/drawing/2014/main" val="3003920644"/>
                    </a:ext>
                  </a:extLst>
                </a:gridCol>
                <a:gridCol w="4249710">
                  <a:extLst>
                    <a:ext uri="{9D8B030D-6E8A-4147-A177-3AD203B41FA5}">
                      <a16:colId xmlns:a16="http://schemas.microsoft.com/office/drawing/2014/main" val="2166108988"/>
                    </a:ext>
                  </a:extLst>
                </a:gridCol>
                <a:gridCol w="3677549">
                  <a:extLst>
                    <a:ext uri="{9D8B030D-6E8A-4147-A177-3AD203B41FA5}">
                      <a16:colId xmlns:a16="http://schemas.microsoft.com/office/drawing/2014/main" val="550395362"/>
                    </a:ext>
                  </a:extLst>
                </a:gridCol>
              </a:tblGrid>
              <a:tr h="382657">
                <a:tc gridSpan="2">
                  <a:txBody>
                    <a:bodyPr/>
                    <a:lstStyle/>
                    <a:p>
                      <a:pPr marL="0" marR="0" lvl="0" indent="0" algn="ctr" defTabSz="914423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i="0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電風扇基本架構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0" i="0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建模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0" i="0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實體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150782"/>
                  </a:ext>
                </a:extLst>
              </a:tr>
              <a:tr h="360953">
                <a:tc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b="0" i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長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35.057</a:t>
                      </a:r>
                      <a:endParaRPr lang="zh-TW" altLang="en-US" sz="1600" b="0" i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endParaRPr lang="zh-TW" altLang="en-US" sz="1800" b="0" i="0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endParaRPr lang="zh-TW" altLang="en-US" sz="1800" b="0" i="0" kern="1200" baseline="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1357249"/>
                  </a:ext>
                </a:extLst>
              </a:tr>
              <a:tr h="360953">
                <a:tc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b="0" i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寬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28.5</a:t>
                      </a:r>
                      <a:endParaRPr lang="zh-TW" altLang="en-US" sz="1600" b="0" i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endParaRPr lang="zh-TW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endParaRPr lang="zh-TW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160468"/>
                  </a:ext>
                </a:extLst>
              </a:tr>
              <a:tr h="360953">
                <a:tc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b="0" i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高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14</a:t>
                      </a:r>
                      <a:endParaRPr lang="zh-TW" altLang="en-US" sz="1600" b="0" i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endParaRPr lang="zh-TW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endParaRPr lang="zh-TW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545496"/>
                  </a:ext>
                </a:extLst>
              </a:tr>
              <a:tr h="360953">
                <a:tc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b="0" i="0" kern="1200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柱體長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120</a:t>
                      </a:r>
                      <a:endParaRPr lang="zh-TW" altLang="en-US" sz="1600" b="0" i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endParaRPr lang="zh-TW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endParaRPr lang="zh-TW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39823"/>
                  </a:ext>
                </a:extLst>
              </a:tr>
              <a:tr h="360953">
                <a:tc gridSpan="2"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b="0" i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單位：</a:t>
                      </a:r>
                      <a:r>
                        <a:rPr lang="en-US" sz="1600" b="0" i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mm</a:t>
                      </a:r>
                      <a:endParaRPr lang="zh-TW" altLang="en-US" sz="1600" b="0" i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endParaRPr lang="zh-TW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endParaRPr lang="zh-TW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73827"/>
                  </a:ext>
                </a:extLst>
              </a:tr>
            </a:tbl>
          </a:graphicData>
        </a:graphic>
      </p:graphicFrame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1C68E906-5BC0-38E3-497B-E6FB0B1D71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154547"/>
              </p:ext>
            </p:extLst>
          </p:nvPr>
        </p:nvGraphicFramePr>
        <p:xfrm>
          <a:off x="411977" y="3234749"/>
          <a:ext cx="11149211" cy="1604677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728465">
                  <a:extLst>
                    <a:ext uri="{9D8B030D-6E8A-4147-A177-3AD203B41FA5}">
                      <a16:colId xmlns:a16="http://schemas.microsoft.com/office/drawing/2014/main" val="770165185"/>
                    </a:ext>
                  </a:extLst>
                </a:gridCol>
                <a:gridCol w="1470591">
                  <a:extLst>
                    <a:ext uri="{9D8B030D-6E8A-4147-A177-3AD203B41FA5}">
                      <a16:colId xmlns:a16="http://schemas.microsoft.com/office/drawing/2014/main" val="1311472153"/>
                    </a:ext>
                  </a:extLst>
                </a:gridCol>
                <a:gridCol w="4262967">
                  <a:extLst>
                    <a:ext uri="{9D8B030D-6E8A-4147-A177-3AD203B41FA5}">
                      <a16:colId xmlns:a16="http://schemas.microsoft.com/office/drawing/2014/main" val="1990494428"/>
                    </a:ext>
                  </a:extLst>
                </a:gridCol>
                <a:gridCol w="3687188">
                  <a:extLst>
                    <a:ext uri="{9D8B030D-6E8A-4147-A177-3AD203B41FA5}">
                      <a16:colId xmlns:a16="http://schemas.microsoft.com/office/drawing/2014/main" val="1887031193"/>
                    </a:ext>
                  </a:extLst>
                </a:gridCol>
              </a:tblGrid>
              <a:tr h="308182">
                <a:tc gridSpan="2">
                  <a:txBody>
                    <a:bodyPr/>
                    <a:lstStyle/>
                    <a:p>
                      <a:pPr marL="0" marR="0" lvl="0" indent="0" algn="ctr" defTabSz="914423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i="0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連接馬達的圓柱模型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endParaRPr lang="zh-TW" alt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endParaRPr lang="zh-TW" alt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111956"/>
                  </a:ext>
                </a:extLst>
              </a:tr>
              <a:tr h="308182">
                <a:tc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b="0" i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內圓直徑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11.2</a:t>
                      </a:r>
                      <a:endParaRPr lang="zh-TW" altLang="en-US" sz="1600" b="0" i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endParaRPr lang="zh-TW" alt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790674"/>
                  </a:ext>
                </a:extLst>
              </a:tr>
              <a:tr h="308182">
                <a:tc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b="0" i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外圓直徑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13.5</a:t>
                      </a:r>
                      <a:endParaRPr lang="zh-TW" altLang="en-US" sz="1600" b="0" i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endParaRPr lang="zh-TW" alt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341010"/>
                  </a:ext>
                </a:extLst>
              </a:tr>
              <a:tr h="308182">
                <a:tc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b="0" i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柱體高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15</a:t>
                      </a:r>
                      <a:endParaRPr lang="zh-TW" altLang="en-US" sz="1600" b="0" i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endParaRPr lang="zh-TW" alt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755760"/>
                  </a:ext>
                </a:extLst>
              </a:tr>
              <a:tr h="341041">
                <a:tc gridSpan="2"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b="0" i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單位：</a:t>
                      </a:r>
                      <a:r>
                        <a:rPr lang="en-US" sz="1600" b="0" i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mm</a:t>
                      </a:r>
                      <a:endParaRPr lang="zh-TW" altLang="en-US" sz="1600" b="0" i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endParaRPr lang="zh-TW" alt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555606"/>
                  </a:ext>
                </a:extLst>
              </a:tr>
            </a:tbl>
          </a:graphicData>
        </a:graphic>
      </p:graphicFrame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76DCEFF1-E9F1-3B5C-FF8D-C001C36161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774326"/>
              </p:ext>
            </p:extLst>
          </p:nvPr>
        </p:nvGraphicFramePr>
        <p:xfrm>
          <a:off x="411977" y="4853588"/>
          <a:ext cx="11149211" cy="176765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021753">
                  <a:extLst>
                    <a:ext uri="{9D8B030D-6E8A-4147-A177-3AD203B41FA5}">
                      <a16:colId xmlns:a16="http://schemas.microsoft.com/office/drawing/2014/main" val="3032054263"/>
                    </a:ext>
                  </a:extLst>
                </a:gridCol>
                <a:gridCol w="1177303">
                  <a:extLst>
                    <a:ext uri="{9D8B030D-6E8A-4147-A177-3AD203B41FA5}">
                      <a16:colId xmlns:a16="http://schemas.microsoft.com/office/drawing/2014/main" val="1503903207"/>
                    </a:ext>
                  </a:extLst>
                </a:gridCol>
                <a:gridCol w="4262966">
                  <a:extLst>
                    <a:ext uri="{9D8B030D-6E8A-4147-A177-3AD203B41FA5}">
                      <a16:colId xmlns:a16="http://schemas.microsoft.com/office/drawing/2014/main" val="699446600"/>
                    </a:ext>
                  </a:extLst>
                </a:gridCol>
                <a:gridCol w="3687189">
                  <a:extLst>
                    <a:ext uri="{9D8B030D-6E8A-4147-A177-3AD203B41FA5}">
                      <a16:colId xmlns:a16="http://schemas.microsoft.com/office/drawing/2014/main" val="1599281695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23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i="0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螺絲大小測試模型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marL="0" marR="0" lvl="0" indent="0" algn="ctr" defTabSz="914423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0" i="0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endParaRPr lang="zh-TW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753719"/>
                  </a:ext>
                </a:extLst>
              </a:tr>
              <a:tr h="230514">
                <a:tc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b="0" i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長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5.5</a:t>
                      </a:r>
                      <a:endParaRPr lang="zh-TW" altLang="en-US" sz="1600" b="0" i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endParaRPr lang="zh-TW" alt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978775"/>
                  </a:ext>
                </a:extLst>
              </a:tr>
              <a:tr h="230514">
                <a:tc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b="0" i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寬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5.5</a:t>
                      </a:r>
                      <a:endParaRPr lang="zh-TW" altLang="en-US" sz="1600" b="0" i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endParaRPr lang="zh-TW" alt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2488712"/>
                  </a:ext>
                </a:extLst>
              </a:tr>
              <a:tr h="125104">
                <a:tc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b="0" i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高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4.5</a:t>
                      </a:r>
                      <a:endParaRPr lang="zh-TW" altLang="en-US" sz="1600" b="0" i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endParaRPr lang="zh-TW" alt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0914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b="0" i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中心圓直徑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2.9</a:t>
                      </a:r>
                      <a:endParaRPr lang="zh-TW" altLang="en-US" sz="1600" b="0" i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endParaRPr lang="zh-TW" alt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981390"/>
                  </a:ext>
                </a:extLst>
              </a:tr>
              <a:tr h="230514">
                <a:tc gridSpan="2"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b="0" i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單位：</a:t>
                      </a:r>
                      <a:r>
                        <a:rPr lang="en-US" sz="1600" b="0" i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mm</a:t>
                      </a:r>
                      <a:endParaRPr lang="zh-TW" altLang="en-US" sz="1600" b="0" i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endParaRPr lang="zh-TW" alt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8416134"/>
                  </a:ext>
                </a:extLst>
              </a:tr>
            </a:tbl>
          </a:graphicData>
        </a:graphic>
      </p:graphicFrame>
      <p:pic>
        <p:nvPicPr>
          <p:cNvPr id="12" name="圖片 11">
            <a:extLst>
              <a:ext uri="{FF2B5EF4-FFF2-40B4-BE49-F238E27FC236}">
                <a16:creationId xmlns:a16="http://schemas.microsoft.com/office/drawing/2014/main" id="{CB7B3FF7-14CF-2C55-00B2-9927B72948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89" t="33875" r="50090" b="35429"/>
          <a:stretch/>
        </p:blipFill>
        <p:spPr>
          <a:xfrm>
            <a:off x="8102662" y="4974222"/>
            <a:ext cx="3222770" cy="1514761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8BBCC325-24E0-F4F5-0C2B-2E4DFC68E341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" t="-1" r="92208" b="61319"/>
          <a:stretch/>
        </p:blipFill>
        <p:spPr bwMode="auto">
          <a:xfrm>
            <a:off x="5279318" y="1444728"/>
            <a:ext cx="857217" cy="17002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2BA58AE8-7458-7CEF-61DC-487B0483EF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3322" y="3276409"/>
            <a:ext cx="1049210" cy="1521355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8E2324BD-2C9C-E75B-396F-A2F38EF383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6" t="1049" r="3241" b="4327"/>
          <a:stretch/>
        </p:blipFill>
        <p:spPr>
          <a:xfrm>
            <a:off x="7896054" y="3271915"/>
            <a:ext cx="3635986" cy="1521356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E0B98E1E-7433-1FF6-5249-D9BDDB2ADA53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152" b="83407"/>
          <a:stretch/>
        </p:blipFill>
        <p:spPr bwMode="auto">
          <a:xfrm>
            <a:off x="4862892" y="4896313"/>
            <a:ext cx="1690070" cy="16705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1E6D6323-BC6B-EFB0-C5BF-77C03CB1191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62" b="6175"/>
          <a:stretch/>
        </p:blipFill>
        <p:spPr>
          <a:xfrm>
            <a:off x="9143938" y="1444728"/>
            <a:ext cx="1130220" cy="175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326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89B1FBEA-052D-78BE-E15C-91008E3949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3D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建模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-2</a:t>
            </a:r>
            <a:endParaRPr lang="zh-TW" altLang="en-US" dirty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B4B13073-64C2-B59C-6265-25D858086B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58178"/>
              </p:ext>
            </p:extLst>
          </p:nvPr>
        </p:nvGraphicFramePr>
        <p:xfrm>
          <a:off x="409680" y="1625283"/>
          <a:ext cx="11487046" cy="3988357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013673">
                  <a:extLst>
                    <a:ext uri="{9D8B030D-6E8A-4147-A177-3AD203B41FA5}">
                      <a16:colId xmlns:a16="http://schemas.microsoft.com/office/drawing/2014/main" val="2858799458"/>
                    </a:ext>
                  </a:extLst>
                </a:gridCol>
                <a:gridCol w="2219702">
                  <a:extLst>
                    <a:ext uri="{9D8B030D-6E8A-4147-A177-3AD203B41FA5}">
                      <a16:colId xmlns:a16="http://schemas.microsoft.com/office/drawing/2014/main" val="3003920644"/>
                    </a:ext>
                  </a:extLst>
                </a:gridCol>
                <a:gridCol w="4005117">
                  <a:extLst>
                    <a:ext uri="{9D8B030D-6E8A-4147-A177-3AD203B41FA5}">
                      <a16:colId xmlns:a16="http://schemas.microsoft.com/office/drawing/2014/main" val="2166108988"/>
                    </a:ext>
                  </a:extLst>
                </a:gridCol>
                <a:gridCol w="4248554">
                  <a:extLst>
                    <a:ext uri="{9D8B030D-6E8A-4147-A177-3AD203B41FA5}">
                      <a16:colId xmlns:a16="http://schemas.microsoft.com/office/drawing/2014/main" val="550395362"/>
                    </a:ext>
                  </a:extLst>
                </a:gridCol>
              </a:tblGrid>
              <a:tr h="344450">
                <a:tc gridSpan="2">
                  <a:txBody>
                    <a:bodyPr/>
                    <a:lstStyle/>
                    <a:p>
                      <a:pPr marL="0" marR="0" lvl="0" indent="0" algn="ctr" defTabSz="914423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i="0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步進馬達與紅外線銜接固定器</a:t>
                      </a:r>
                      <a:endParaRPr lang="en-US" altLang="zh-TW" sz="1800" b="1" i="0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0" i="0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建模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0" i="0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實體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150782"/>
                  </a:ext>
                </a:extLst>
              </a:tr>
              <a:tr h="326152">
                <a:tc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b="0" i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長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b="0" i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50</a:t>
                      </a:r>
                      <a:endParaRPr lang="zh-TW" altLang="en-US" sz="1600" b="0" i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endParaRPr lang="zh-TW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endParaRPr lang="zh-TW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1357249"/>
                  </a:ext>
                </a:extLst>
              </a:tr>
              <a:tr h="326152">
                <a:tc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b="0" i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寬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b="0" i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50</a:t>
                      </a:r>
                      <a:endParaRPr lang="zh-TW" altLang="en-US" sz="1600" b="0" i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endParaRPr lang="zh-TW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endParaRPr lang="zh-TW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160468"/>
                  </a:ext>
                </a:extLst>
              </a:tr>
              <a:tr h="326152">
                <a:tc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b="0" i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高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b="0" i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endParaRPr lang="zh-TW" altLang="en-US" sz="1600" b="0" i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endParaRPr lang="zh-TW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endParaRPr lang="zh-TW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545496"/>
                  </a:ext>
                </a:extLst>
              </a:tr>
              <a:tr h="326152">
                <a:tc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b="0" i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直徑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b="0" i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28</a:t>
                      </a:r>
                      <a:endParaRPr lang="zh-TW" altLang="en-US" sz="1600" b="0" i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endParaRPr lang="zh-TW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endParaRPr lang="zh-TW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39823"/>
                  </a:ext>
                </a:extLst>
              </a:tr>
              <a:tr h="369449">
                <a:tc gridSpan="2"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b="0" i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單位：</a:t>
                      </a:r>
                      <a:r>
                        <a:rPr lang="en-US" sz="1600" b="0" i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mm</a:t>
                      </a:r>
                      <a:endParaRPr lang="zh-TW" altLang="en-US" sz="1600" b="0" i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endParaRPr lang="zh-TW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endParaRPr lang="zh-TW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73827"/>
                  </a:ext>
                </a:extLst>
              </a:tr>
              <a:tr h="326152">
                <a:tc gridSpan="2">
                  <a:txBody>
                    <a:bodyPr/>
                    <a:lstStyle/>
                    <a:p>
                      <a:pPr marL="0" marR="0" lvl="0" indent="0" algn="ctr" defTabSz="914423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i="0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紅外線支撐架測試圖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endParaRPr lang="zh-TW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endParaRPr lang="zh-TW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519292"/>
                  </a:ext>
                </a:extLst>
              </a:tr>
              <a:tr h="326152">
                <a:tc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b="0" i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長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b="0" i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7.07</a:t>
                      </a:r>
                      <a:endParaRPr lang="zh-TW" altLang="en-US" sz="1600" b="0" i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endParaRPr lang="zh-TW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endParaRPr lang="zh-TW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8943922"/>
                  </a:ext>
                </a:extLst>
              </a:tr>
              <a:tr h="326152">
                <a:tc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b="0" i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寬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b="0" i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4</a:t>
                      </a:r>
                      <a:endParaRPr lang="zh-TW" altLang="en-US" sz="1600" b="0" i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endParaRPr lang="zh-TW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endParaRPr lang="zh-TW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989485"/>
                  </a:ext>
                </a:extLst>
              </a:tr>
              <a:tr h="326152">
                <a:tc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b="0" i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高</a:t>
                      </a:r>
                      <a:r>
                        <a:rPr lang="en-US" altLang="zh-TW" sz="1600" b="0" i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 1</a:t>
                      </a:r>
                      <a:endParaRPr lang="zh-TW" altLang="en-US" sz="1600" b="0" i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b="0" i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13.05</a:t>
                      </a:r>
                      <a:endParaRPr lang="zh-TW" altLang="en-US" sz="1600" b="0" i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endParaRPr lang="zh-TW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endParaRPr lang="zh-TW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175474"/>
                  </a:ext>
                </a:extLst>
              </a:tr>
              <a:tr h="326152">
                <a:tc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b="0" i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高 </a:t>
                      </a:r>
                      <a:r>
                        <a:rPr lang="en-US" altLang="zh-TW" sz="1600" b="0" i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endParaRPr lang="zh-TW" altLang="en-US" sz="1600" b="0" i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b="0" i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19.05</a:t>
                      </a:r>
                      <a:endParaRPr lang="zh-TW" altLang="en-US" sz="1600" b="0" i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endParaRPr lang="zh-TW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endParaRPr lang="zh-TW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121664"/>
                  </a:ext>
                </a:extLst>
              </a:tr>
              <a:tr h="326152">
                <a:tc gridSpan="2">
                  <a:txBody>
                    <a:bodyPr/>
                    <a:lstStyle/>
                    <a:p>
                      <a:pPr marL="0" marR="0" lvl="0" indent="0" algn="ctr" defTabSz="914423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單位：</a:t>
                      </a:r>
                      <a:r>
                        <a:rPr lang="en-US" altLang="zh-TW" sz="1600" b="0" i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mm</a:t>
                      </a:r>
                      <a:endParaRPr lang="zh-TW" altLang="en-US" sz="1600" b="0" i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endParaRPr lang="zh-TW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endParaRPr lang="zh-TW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311053"/>
                  </a:ext>
                </a:extLst>
              </a:tr>
            </a:tbl>
          </a:graphicData>
        </a:graphic>
      </p:graphicFrame>
      <p:pic>
        <p:nvPicPr>
          <p:cNvPr id="5" name="圖片 4">
            <a:extLst>
              <a:ext uri="{FF2B5EF4-FFF2-40B4-BE49-F238E27FC236}">
                <a16:creationId xmlns:a16="http://schemas.microsoft.com/office/drawing/2014/main" id="{3FDBE907-8478-C4FD-4873-CD0A732FBA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0" t="21375" r="21198" b="9407"/>
          <a:stretch/>
        </p:blipFill>
        <p:spPr>
          <a:xfrm>
            <a:off x="4046241" y="3727459"/>
            <a:ext cx="3233177" cy="1806925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9EA4580C-4DB3-F7DC-C2F0-67E114CE0D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0" t="19802" r="37171" b="26977"/>
          <a:stretch/>
        </p:blipFill>
        <p:spPr>
          <a:xfrm rot="5400000">
            <a:off x="8662944" y="3590254"/>
            <a:ext cx="1850256" cy="2038004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8FD775F0-92C1-2752-52FB-7BC860B062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1" t="28149" r="14538" b="38269"/>
          <a:stretch/>
        </p:blipFill>
        <p:spPr>
          <a:xfrm>
            <a:off x="9533302" y="2054872"/>
            <a:ext cx="2282215" cy="1491864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C04A1531-D6C0-CB5E-862C-7D6B8EE1D5D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8" t="33595" r="8426" b="19215"/>
          <a:stretch/>
        </p:blipFill>
        <p:spPr>
          <a:xfrm>
            <a:off x="7686045" y="2045664"/>
            <a:ext cx="1766049" cy="148460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23611B91-29FE-6052-FE69-0E5EF8814EC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59" t="31707" r="23464" b="19024"/>
          <a:stretch/>
        </p:blipFill>
        <p:spPr>
          <a:xfrm>
            <a:off x="4569263" y="2005246"/>
            <a:ext cx="2187137" cy="157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75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1" y="2480642"/>
            <a:ext cx="6096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zh-TW" altLang="en-US" sz="5400" dirty="0">
                <a:solidFill>
                  <a:schemeClr val="bg1"/>
                </a:solidFill>
                <a:cs typeface="Arial" pitchFamily="34" charset="0"/>
              </a:rPr>
              <a:t>系統架構暨流程圖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784B83-6120-4373-9C1F-DC8EEE6D58B3}"/>
              </a:ext>
            </a:extLst>
          </p:cNvPr>
          <p:cNvSpPr txBox="1"/>
          <p:nvPr/>
        </p:nvSpPr>
        <p:spPr>
          <a:xfrm>
            <a:off x="-60" y="3504752"/>
            <a:ext cx="609592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System structure and work flow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E2E9094-67D8-4A7C-B3AF-095F1FFF635E}"/>
              </a:ext>
            </a:extLst>
          </p:cNvPr>
          <p:cNvSpPr/>
          <p:nvPr/>
        </p:nvSpPr>
        <p:spPr>
          <a:xfrm>
            <a:off x="5377220" y="2050576"/>
            <a:ext cx="1528549" cy="2756848"/>
          </a:xfrm>
          <a:custGeom>
            <a:avLst/>
            <a:gdLst>
              <a:gd name="connsiteX0" fmla="*/ 0 w 1528549"/>
              <a:gd name="connsiteY0" fmla="*/ 0 h 2756848"/>
              <a:gd name="connsiteX1" fmla="*/ 1528549 w 1528549"/>
              <a:gd name="connsiteY1" fmla="*/ 0 h 2756848"/>
              <a:gd name="connsiteX2" fmla="*/ 1528549 w 1528549"/>
              <a:gd name="connsiteY2" fmla="*/ 2756848 h 2756848"/>
              <a:gd name="connsiteX3" fmla="*/ 0 w 1528549"/>
              <a:gd name="connsiteY3" fmla="*/ 2756848 h 2756848"/>
              <a:gd name="connsiteX4" fmla="*/ 0 w 1528549"/>
              <a:gd name="connsiteY4" fmla="*/ 2265528 h 2756848"/>
              <a:gd name="connsiteX5" fmla="*/ 191069 w 1528549"/>
              <a:gd name="connsiteY5" fmla="*/ 2265528 h 2756848"/>
              <a:gd name="connsiteX6" fmla="*/ 191069 w 1528549"/>
              <a:gd name="connsiteY6" fmla="*/ 2565779 h 2756848"/>
              <a:gd name="connsiteX7" fmla="*/ 1337480 w 1528549"/>
              <a:gd name="connsiteY7" fmla="*/ 2565779 h 2756848"/>
              <a:gd name="connsiteX8" fmla="*/ 1337480 w 1528549"/>
              <a:gd name="connsiteY8" fmla="*/ 191069 h 2756848"/>
              <a:gd name="connsiteX9" fmla="*/ 191069 w 1528549"/>
              <a:gd name="connsiteY9" fmla="*/ 191069 h 2756848"/>
              <a:gd name="connsiteX10" fmla="*/ 191069 w 1528549"/>
              <a:gd name="connsiteY10" fmla="*/ 460776 h 2756848"/>
              <a:gd name="connsiteX11" fmla="*/ 0 w 1528549"/>
              <a:gd name="connsiteY11" fmla="*/ 460776 h 2756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28549" h="2756848">
                <a:moveTo>
                  <a:pt x="0" y="0"/>
                </a:moveTo>
                <a:lnTo>
                  <a:pt x="1528549" y="0"/>
                </a:lnTo>
                <a:lnTo>
                  <a:pt x="1528549" y="2756848"/>
                </a:lnTo>
                <a:lnTo>
                  <a:pt x="0" y="2756848"/>
                </a:lnTo>
                <a:lnTo>
                  <a:pt x="0" y="2265528"/>
                </a:lnTo>
                <a:lnTo>
                  <a:pt x="191069" y="2265528"/>
                </a:lnTo>
                <a:lnTo>
                  <a:pt x="191069" y="2565779"/>
                </a:lnTo>
                <a:lnTo>
                  <a:pt x="1337480" y="2565779"/>
                </a:lnTo>
                <a:lnTo>
                  <a:pt x="1337480" y="191069"/>
                </a:lnTo>
                <a:lnTo>
                  <a:pt x="191069" y="191069"/>
                </a:lnTo>
                <a:lnTo>
                  <a:pt x="191069" y="460776"/>
                </a:lnTo>
                <a:lnTo>
                  <a:pt x="0" y="4607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619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系統架構 </a:t>
            </a:r>
            <a:r>
              <a:rPr lang="en-US" sz="4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System Structure	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AD0C983-2CDE-CE3E-2950-52553E703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497" y="1063756"/>
            <a:ext cx="7715260" cy="5519640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  <a:prstDash val="lgDashDotDot"/>
          </a:ln>
        </p:spPr>
      </p:pic>
    </p:spTree>
    <p:extLst>
      <p:ext uri="{BB962C8B-B14F-4D97-AF65-F5344CB8AC3E}">
        <p14:creationId xmlns:p14="http://schemas.microsoft.com/office/powerpoint/2010/main" val="643343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圓角 4">
            <a:extLst>
              <a:ext uri="{FF2B5EF4-FFF2-40B4-BE49-F238E27FC236}">
                <a16:creationId xmlns:a16="http://schemas.microsoft.com/office/drawing/2014/main" id="{33C42E6E-E9B0-CA40-A502-8DE7B1ACF121}"/>
              </a:ext>
            </a:extLst>
          </p:cNvPr>
          <p:cNvSpPr/>
          <p:nvPr/>
        </p:nvSpPr>
        <p:spPr>
          <a:xfrm>
            <a:off x="8014997" y="562848"/>
            <a:ext cx="3612131" cy="724247"/>
          </a:xfrm>
          <a:prstGeom prst="roundRect">
            <a:avLst/>
          </a:prstGeom>
          <a:solidFill>
            <a:schemeClr val="accent3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340104" y="485359"/>
            <a:ext cx="4998776" cy="724247"/>
          </a:xfrm>
        </p:spPr>
        <p:txBody>
          <a:bodyPr>
            <a:normAutofit fontScale="25000" lnSpcReduction="20000"/>
          </a:bodyPr>
          <a:lstStyle/>
          <a:p>
            <a:r>
              <a:rPr lang="zh-TW" altLang="en-US" sz="17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系統流程圖</a:t>
            </a:r>
            <a:endParaRPr lang="en-US" altLang="zh-TW" sz="17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sz="48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                                            </a:t>
            </a:r>
            <a:r>
              <a:rPr lang="en-US" sz="8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System work flow</a:t>
            </a: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25A1C54C-5920-082E-D007-A69F346E9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446" y="1574122"/>
            <a:ext cx="1533525" cy="4981575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02628663-C1A3-7844-F605-C6F9CABD97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82" y="310508"/>
            <a:ext cx="5429250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025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圓角 4">
            <a:extLst>
              <a:ext uri="{FF2B5EF4-FFF2-40B4-BE49-F238E27FC236}">
                <a16:creationId xmlns:a16="http://schemas.microsoft.com/office/drawing/2014/main" id="{33C42E6E-E9B0-CA40-A502-8DE7B1ACF121}"/>
              </a:ext>
            </a:extLst>
          </p:cNvPr>
          <p:cNvSpPr/>
          <p:nvPr/>
        </p:nvSpPr>
        <p:spPr>
          <a:xfrm>
            <a:off x="7979101" y="763281"/>
            <a:ext cx="3612131" cy="724247"/>
          </a:xfrm>
          <a:prstGeom prst="roundRect">
            <a:avLst/>
          </a:prstGeom>
          <a:solidFill>
            <a:schemeClr val="accent3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304208" y="685792"/>
            <a:ext cx="4998776" cy="724247"/>
          </a:xfrm>
        </p:spPr>
        <p:txBody>
          <a:bodyPr>
            <a:normAutofit fontScale="25000" lnSpcReduction="20000"/>
          </a:bodyPr>
          <a:lstStyle/>
          <a:p>
            <a:r>
              <a:rPr lang="zh-TW" altLang="en-US" sz="17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流程圖</a:t>
            </a:r>
            <a:endParaRPr lang="en-US" altLang="zh-TW" sz="17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sz="48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                                            </a:t>
            </a:r>
            <a:r>
              <a:rPr lang="en-US" sz="8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System work flow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100835AF-61C4-E3A4-5950-8DBA64233B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47" y="1763712"/>
            <a:ext cx="11326105" cy="433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42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-73" y="2505670"/>
            <a:ext cx="6096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zh-TW" altLang="en-US" sz="5400" dirty="0">
                <a:solidFill>
                  <a:schemeClr val="bg1"/>
                </a:solidFill>
                <a:cs typeface="Arial" pitchFamily="34" charset="0"/>
              </a:rPr>
              <a:t>專案時程甘特圖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784B83-6120-4373-9C1F-DC8EEE6D58B3}"/>
              </a:ext>
            </a:extLst>
          </p:cNvPr>
          <p:cNvSpPr txBox="1"/>
          <p:nvPr/>
        </p:nvSpPr>
        <p:spPr>
          <a:xfrm>
            <a:off x="0" y="3583923"/>
            <a:ext cx="609592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Project schedule Gantt chart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E2E9094-67D8-4A7C-B3AF-095F1FFF635E}"/>
              </a:ext>
            </a:extLst>
          </p:cNvPr>
          <p:cNvSpPr/>
          <p:nvPr/>
        </p:nvSpPr>
        <p:spPr>
          <a:xfrm>
            <a:off x="5377220" y="2050576"/>
            <a:ext cx="1528549" cy="2756848"/>
          </a:xfrm>
          <a:custGeom>
            <a:avLst/>
            <a:gdLst>
              <a:gd name="connsiteX0" fmla="*/ 0 w 1528549"/>
              <a:gd name="connsiteY0" fmla="*/ 0 h 2756848"/>
              <a:gd name="connsiteX1" fmla="*/ 1528549 w 1528549"/>
              <a:gd name="connsiteY1" fmla="*/ 0 h 2756848"/>
              <a:gd name="connsiteX2" fmla="*/ 1528549 w 1528549"/>
              <a:gd name="connsiteY2" fmla="*/ 2756848 h 2756848"/>
              <a:gd name="connsiteX3" fmla="*/ 0 w 1528549"/>
              <a:gd name="connsiteY3" fmla="*/ 2756848 h 2756848"/>
              <a:gd name="connsiteX4" fmla="*/ 0 w 1528549"/>
              <a:gd name="connsiteY4" fmla="*/ 2265528 h 2756848"/>
              <a:gd name="connsiteX5" fmla="*/ 191069 w 1528549"/>
              <a:gd name="connsiteY5" fmla="*/ 2265528 h 2756848"/>
              <a:gd name="connsiteX6" fmla="*/ 191069 w 1528549"/>
              <a:gd name="connsiteY6" fmla="*/ 2565779 h 2756848"/>
              <a:gd name="connsiteX7" fmla="*/ 1337480 w 1528549"/>
              <a:gd name="connsiteY7" fmla="*/ 2565779 h 2756848"/>
              <a:gd name="connsiteX8" fmla="*/ 1337480 w 1528549"/>
              <a:gd name="connsiteY8" fmla="*/ 191069 h 2756848"/>
              <a:gd name="connsiteX9" fmla="*/ 191069 w 1528549"/>
              <a:gd name="connsiteY9" fmla="*/ 191069 h 2756848"/>
              <a:gd name="connsiteX10" fmla="*/ 191069 w 1528549"/>
              <a:gd name="connsiteY10" fmla="*/ 460776 h 2756848"/>
              <a:gd name="connsiteX11" fmla="*/ 0 w 1528549"/>
              <a:gd name="connsiteY11" fmla="*/ 460776 h 2756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28549" h="2756848">
                <a:moveTo>
                  <a:pt x="0" y="0"/>
                </a:moveTo>
                <a:lnTo>
                  <a:pt x="1528549" y="0"/>
                </a:lnTo>
                <a:lnTo>
                  <a:pt x="1528549" y="2756848"/>
                </a:lnTo>
                <a:lnTo>
                  <a:pt x="0" y="2756848"/>
                </a:lnTo>
                <a:lnTo>
                  <a:pt x="0" y="2265528"/>
                </a:lnTo>
                <a:lnTo>
                  <a:pt x="191069" y="2265528"/>
                </a:lnTo>
                <a:lnTo>
                  <a:pt x="191069" y="2565779"/>
                </a:lnTo>
                <a:lnTo>
                  <a:pt x="1337480" y="2565779"/>
                </a:lnTo>
                <a:lnTo>
                  <a:pt x="1337480" y="191069"/>
                </a:lnTo>
                <a:lnTo>
                  <a:pt x="191069" y="191069"/>
                </a:lnTo>
                <a:lnTo>
                  <a:pt x="191069" y="460776"/>
                </a:lnTo>
                <a:lnTo>
                  <a:pt x="0" y="4607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67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sz="5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專案時程</a:t>
            </a:r>
            <a:r>
              <a:rPr lang="zh-TW" altLang="en-US" sz="48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甘特圖</a:t>
            </a:r>
            <a:endParaRPr lang="en-US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" name="圖表 2">
            <a:extLst>
              <a:ext uri="{FF2B5EF4-FFF2-40B4-BE49-F238E27FC236}">
                <a16:creationId xmlns:a16="http://schemas.microsoft.com/office/drawing/2014/main" id="{00000000-0008-0000-01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3421719"/>
              </p:ext>
            </p:extLst>
          </p:nvPr>
        </p:nvGraphicFramePr>
        <p:xfrm>
          <a:off x="572677" y="1063756"/>
          <a:ext cx="10369301" cy="5552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5677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11087" y="358993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0B55C10-D30E-466F-B994-CF3832831EF7}"/>
              </a:ext>
            </a:extLst>
          </p:cNvPr>
          <p:cNvGrpSpPr/>
          <p:nvPr/>
        </p:nvGrpSpPr>
        <p:grpSpPr>
          <a:xfrm>
            <a:off x="5350013" y="1610205"/>
            <a:ext cx="5251076" cy="854918"/>
            <a:chOff x="6027067" y="1574253"/>
            <a:chExt cx="5251076" cy="85491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2AA112E-DF29-4623-8E4E-2BB72177099F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763051"/>
              <a:chOff x="6751979" y="1666120"/>
              <a:chExt cx="4526164" cy="763051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016715D-ED25-49AF-A719-7ACBC9667D4C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altLang="ko-KR" sz="16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B3B38DE-4592-42DE-93A2-F7CFEB2674E5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84775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zh-TW" altLang="en-US" sz="3200" b="1" dirty="0">
                    <a:solidFill>
                      <a:schemeClr val="bg1"/>
                    </a:solidFill>
                    <a:cs typeface="Arial" pitchFamily="34" charset="0"/>
                  </a:rPr>
                  <a:t>專案簡介</a:t>
                </a:r>
                <a:endParaRPr lang="ko-KR" altLang="en-US" sz="3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CD4CF14-ADDA-42EA-AB5B-1DB20E49AF6E}"/>
                </a:ext>
              </a:extLst>
            </p:cNvPr>
            <p:cNvSpPr txBox="1"/>
            <p:nvPr/>
          </p:nvSpPr>
          <p:spPr>
            <a:xfrm>
              <a:off x="6027067" y="1574253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109F9CF-0518-402C-81DB-F376539F50C6}"/>
              </a:ext>
            </a:extLst>
          </p:cNvPr>
          <p:cNvGrpSpPr/>
          <p:nvPr/>
        </p:nvGrpSpPr>
        <p:grpSpPr>
          <a:xfrm>
            <a:off x="4803670" y="4193832"/>
            <a:ext cx="5232604" cy="769441"/>
            <a:chOff x="6027067" y="1574253"/>
            <a:chExt cx="5232604" cy="76944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23CD760-54C8-4E9D-9C31-376575824E51}"/>
                </a:ext>
              </a:extLst>
            </p:cNvPr>
            <p:cNvSpPr txBox="1"/>
            <p:nvPr/>
          </p:nvSpPr>
          <p:spPr>
            <a:xfrm>
              <a:off x="6751979" y="1666120"/>
              <a:ext cx="4507692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zh-TW" altLang="en-US" sz="3200" b="1" dirty="0">
                  <a:solidFill>
                    <a:schemeClr val="bg1"/>
                  </a:solidFill>
                  <a:cs typeface="Arial" pitchFamily="34" charset="0"/>
                </a:rPr>
                <a:t>系統架構暨流程圖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F1698D3-E2B5-4796-A504-2CE89BB716EA}"/>
                </a:ext>
              </a:extLst>
            </p:cNvPr>
            <p:cNvSpPr txBox="1"/>
            <p:nvPr/>
          </p:nvSpPr>
          <p:spPr>
            <a:xfrm>
              <a:off x="6027067" y="1574253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262BF2A-6F03-42A7-8FCD-9B4425EC1D9D}"/>
              </a:ext>
            </a:extLst>
          </p:cNvPr>
          <p:cNvGrpSpPr/>
          <p:nvPr/>
        </p:nvGrpSpPr>
        <p:grpSpPr>
          <a:xfrm>
            <a:off x="5527533" y="5055140"/>
            <a:ext cx="5232604" cy="769441"/>
            <a:chOff x="6027067" y="1574253"/>
            <a:chExt cx="5232604" cy="76944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2BB5561-E297-4153-99F6-535280286ABF}"/>
                </a:ext>
              </a:extLst>
            </p:cNvPr>
            <p:cNvSpPr txBox="1"/>
            <p:nvPr/>
          </p:nvSpPr>
          <p:spPr>
            <a:xfrm>
              <a:off x="6751979" y="1666120"/>
              <a:ext cx="4507692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zh-TW" altLang="en-US" sz="3200" b="1" dirty="0">
                  <a:solidFill>
                    <a:schemeClr val="bg1"/>
                  </a:solidFill>
                  <a:cs typeface="Arial" pitchFamily="34" charset="0"/>
                </a:rPr>
                <a:t>專案時程</a:t>
              </a:r>
              <a:r>
                <a:rPr lang="en-US" altLang="zh-TW" sz="3200" b="1" dirty="0">
                  <a:solidFill>
                    <a:schemeClr val="bg1"/>
                  </a:solidFill>
                  <a:cs typeface="Arial" pitchFamily="34" charset="0"/>
                </a:rPr>
                <a:t>/</a:t>
              </a:r>
              <a:r>
                <a:rPr lang="zh-TW" altLang="en-US" sz="3200" b="1" dirty="0">
                  <a:solidFill>
                    <a:schemeClr val="bg1"/>
                  </a:solidFill>
                  <a:cs typeface="Arial" pitchFamily="34" charset="0"/>
                </a:rPr>
                <a:t>甘特圖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D65EED2-59FE-44DF-AE89-F153E1C28F64}"/>
                </a:ext>
              </a:extLst>
            </p:cNvPr>
            <p:cNvSpPr txBox="1"/>
            <p:nvPr/>
          </p:nvSpPr>
          <p:spPr>
            <a:xfrm>
              <a:off x="6027067" y="1574253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05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9C8212F-3237-45CA-AEC4-F16E67168FA6}"/>
              </a:ext>
            </a:extLst>
          </p:cNvPr>
          <p:cNvGrpSpPr/>
          <p:nvPr/>
        </p:nvGrpSpPr>
        <p:grpSpPr>
          <a:xfrm>
            <a:off x="8977851" y="1788418"/>
            <a:ext cx="5232604" cy="769441"/>
            <a:chOff x="6027067" y="1574253"/>
            <a:chExt cx="5232604" cy="76944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53236A9-A5F3-47C0-84F8-4B2301FA4B3F}"/>
                </a:ext>
              </a:extLst>
            </p:cNvPr>
            <p:cNvSpPr txBox="1"/>
            <p:nvPr/>
          </p:nvSpPr>
          <p:spPr>
            <a:xfrm>
              <a:off x="6751979" y="1666120"/>
              <a:ext cx="4507692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zh-TW" altLang="en-US" sz="3200" b="1" dirty="0">
                  <a:solidFill>
                    <a:schemeClr val="bg1"/>
                  </a:solidFill>
                  <a:cs typeface="Arial" pitchFamily="34" charset="0"/>
                </a:rPr>
                <a:t>實作過程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D64649B-92D7-4214-96D9-6A05D20B4B80}"/>
                </a:ext>
              </a:extLst>
            </p:cNvPr>
            <p:cNvSpPr txBox="1"/>
            <p:nvPr/>
          </p:nvSpPr>
          <p:spPr>
            <a:xfrm>
              <a:off x="6027067" y="1574253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06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9">
            <a:extLst>
              <a:ext uri="{FF2B5EF4-FFF2-40B4-BE49-F238E27FC236}">
                <a16:creationId xmlns:a16="http://schemas.microsoft.com/office/drawing/2014/main" id="{20B55C10-D30E-466F-B994-CF3832831EF7}"/>
              </a:ext>
            </a:extLst>
          </p:cNvPr>
          <p:cNvGrpSpPr/>
          <p:nvPr/>
        </p:nvGrpSpPr>
        <p:grpSpPr>
          <a:xfrm>
            <a:off x="4215059" y="3377386"/>
            <a:ext cx="5251076" cy="854918"/>
            <a:chOff x="6027067" y="1574253"/>
            <a:chExt cx="5251076" cy="854918"/>
          </a:xfrm>
        </p:grpSpPr>
        <p:grpSp>
          <p:nvGrpSpPr>
            <p:cNvPr id="21" name="Group 10">
              <a:extLst>
                <a:ext uri="{FF2B5EF4-FFF2-40B4-BE49-F238E27FC236}">
                  <a16:creationId xmlns:a16="http://schemas.microsoft.com/office/drawing/2014/main" id="{F2AA112E-DF29-4623-8E4E-2BB72177099F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763051"/>
              <a:chOff x="6751979" y="1666120"/>
              <a:chExt cx="4526164" cy="763051"/>
            </a:xfrm>
          </p:grpSpPr>
          <p:sp>
            <p:nvSpPr>
              <p:cNvPr id="26" name="TextBox 12">
                <a:extLst>
                  <a:ext uri="{FF2B5EF4-FFF2-40B4-BE49-F238E27FC236}">
                    <a16:creationId xmlns:a16="http://schemas.microsoft.com/office/drawing/2014/main" id="{4016715D-ED25-49AF-A719-7ACBC9667D4C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altLang="ko-KR" sz="16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8" name="TextBox 13">
                <a:extLst>
                  <a:ext uri="{FF2B5EF4-FFF2-40B4-BE49-F238E27FC236}">
                    <a16:creationId xmlns:a16="http://schemas.microsoft.com/office/drawing/2014/main" id="{6B3B38DE-4592-42DE-93A2-F7CFEB2674E5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84775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zh-TW" altLang="en-US" sz="3200" b="1" dirty="0">
                    <a:solidFill>
                      <a:schemeClr val="bg1"/>
                    </a:solidFill>
                    <a:cs typeface="Arial" pitchFamily="34" charset="0"/>
                  </a:rPr>
                  <a:t>材料</a:t>
                </a:r>
                <a:r>
                  <a:rPr lang="en-US" altLang="zh-TW" sz="3200" b="1" dirty="0">
                    <a:solidFill>
                      <a:schemeClr val="bg1"/>
                    </a:solidFill>
                    <a:cs typeface="Arial" pitchFamily="34" charset="0"/>
                  </a:rPr>
                  <a:t>&amp;</a:t>
                </a:r>
                <a:r>
                  <a:rPr lang="zh-TW" altLang="en-US" sz="3200" b="1" dirty="0">
                    <a:solidFill>
                      <a:schemeClr val="bg1"/>
                    </a:solidFill>
                    <a:cs typeface="Arial" pitchFamily="34" charset="0"/>
                  </a:rPr>
                  <a:t>元件</a:t>
                </a:r>
                <a:endParaRPr lang="en-US" altLang="zh-TW" sz="3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3" name="TextBox 11">
              <a:extLst>
                <a:ext uri="{FF2B5EF4-FFF2-40B4-BE49-F238E27FC236}">
                  <a16:creationId xmlns:a16="http://schemas.microsoft.com/office/drawing/2014/main" id="{8CD4CF14-ADDA-42EA-AB5B-1DB20E49AF6E}"/>
                </a:ext>
              </a:extLst>
            </p:cNvPr>
            <p:cNvSpPr txBox="1"/>
            <p:nvPr/>
          </p:nvSpPr>
          <p:spPr>
            <a:xfrm>
              <a:off x="6027067" y="1574253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4">
            <a:extLst>
              <a:ext uri="{FF2B5EF4-FFF2-40B4-BE49-F238E27FC236}">
                <a16:creationId xmlns:a16="http://schemas.microsoft.com/office/drawing/2014/main" id="{E9C8212F-3237-45CA-AEC4-F16E67168FA6}"/>
              </a:ext>
            </a:extLst>
          </p:cNvPr>
          <p:cNvGrpSpPr/>
          <p:nvPr/>
        </p:nvGrpSpPr>
        <p:grpSpPr>
          <a:xfrm>
            <a:off x="8271411" y="2702338"/>
            <a:ext cx="5232604" cy="769441"/>
            <a:chOff x="6027067" y="1574253"/>
            <a:chExt cx="5232604" cy="769441"/>
          </a:xfrm>
        </p:grpSpPr>
        <p:sp>
          <p:nvSpPr>
            <p:cNvPr id="31" name="TextBox 28">
              <a:extLst>
                <a:ext uri="{FF2B5EF4-FFF2-40B4-BE49-F238E27FC236}">
                  <a16:creationId xmlns:a16="http://schemas.microsoft.com/office/drawing/2014/main" id="{F53236A9-A5F3-47C0-84F8-4B2301FA4B3F}"/>
                </a:ext>
              </a:extLst>
            </p:cNvPr>
            <p:cNvSpPr txBox="1"/>
            <p:nvPr/>
          </p:nvSpPr>
          <p:spPr>
            <a:xfrm>
              <a:off x="6751979" y="1666120"/>
              <a:ext cx="4507692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zh-TW" altLang="en-US" sz="3200" b="1" dirty="0">
                  <a:solidFill>
                    <a:schemeClr val="bg1"/>
                  </a:solidFill>
                  <a:cs typeface="Arial" pitchFamily="34" charset="0"/>
                </a:rPr>
                <a:t>處理紀錄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26">
              <a:extLst>
                <a:ext uri="{FF2B5EF4-FFF2-40B4-BE49-F238E27FC236}">
                  <a16:creationId xmlns:a16="http://schemas.microsoft.com/office/drawing/2014/main" id="{CD64649B-92D7-4214-96D9-6A05D20B4B80}"/>
                </a:ext>
              </a:extLst>
            </p:cNvPr>
            <p:cNvSpPr txBox="1"/>
            <p:nvPr/>
          </p:nvSpPr>
          <p:spPr>
            <a:xfrm>
              <a:off x="6027067" y="1574253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07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24">
            <a:extLst>
              <a:ext uri="{FF2B5EF4-FFF2-40B4-BE49-F238E27FC236}">
                <a16:creationId xmlns:a16="http://schemas.microsoft.com/office/drawing/2014/main" id="{E9C8212F-3237-45CA-AEC4-F16E67168FA6}"/>
              </a:ext>
            </a:extLst>
          </p:cNvPr>
          <p:cNvGrpSpPr/>
          <p:nvPr/>
        </p:nvGrpSpPr>
        <p:grpSpPr>
          <a:xfrm>
            <a:off x="8996323" y="3594512"/>
            <a:ext cx="5232604" cy="769441"/>
            <a:chOff x="6027067" y="1574253"/>
            <a:chExt cx="5232604" cy="769441"/>
          </a:xfrm>
        </p:grpSpPr>
        <p:sp>
          <p:nvSpPr>
            <p:cNvPr id="34" name="TextBox 28">
              <a:extLst>
                <a:ext uri="{FF2B5EF4-FFF2-40B4-BE49-F238E27FC236}">
                  <a16:creationId xmlns:a16="http://schemas.microsoft.com/office/drawing/2014/main" id="{F53236A9-A5F3-47C0-84F8-4B2301FA4B3F}"/>
                </a:ext>
              </a:extLst>
            </p:cNvPr>
            <p:cNvSpPr txBox="1"/>
            <p:nvPr/>
          </p:nvSpPr>
          <p:spPr>
            <a:xfrm>
              <a:off x="6751979" y="1666120"/>
              <a:ext cx="4507692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zh-TW" altLang="en-US" sz="3200" b="1" dirty="0">
                  <a:solidFill>
                    <a:schemeClr val="bg1"/>
                  </a:solidFill>
                  <a:cs typeface="Arial" pitchFamily="34" charset="0"/>
                </a:rPr>
                <a:t>參考文獻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26">
              <a:extLst>
                <a:ext uri="{FF2B5EF4-FFF2-40B4-BE49-F238E27FC236}">
                  <a16:creationId xmlns:a16="http://schemas.microsoft.com/office/drawing/2014/main" id="{CD64649B-92D7-4214-96D9-6A05D20B4B80}"/>
                </a:ext>
              </a:extLst>
            </p:cNvPr>
            <p:cNvSpPr txBox="1"/>
            <p:nvPr/>
          </p:nvSpPr>
          <p:spPr>
            <a:xfrm>
              <a:off x="6027067" y="1574253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08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" name="Group 9">
            <a:extLst>
              <a:ext uri="{FF2B5EF4-FFF2-40B4-BE49-F238E27FC236}">
                <a16:creationId xmlns:a16="http://schemas.microsoft.com/office/drawing/2014/main" id="{8041466C-F623-7D4F-2E78-719344852B47}"/>
              </a:ext>
            </a:extLst>
          </p:cNvPr>
          <p:cNvGrpSpPr/>
          <p:nvPr/>
        </p:nvGrpSpPr>
        <p:grpSpPr>
          <a:xfrm>
            <a:off x="4803670" y="2451779"/>
            <a:ext cx="5251076" cy="854918"/>
            <a:chOff x="6027067" y="1574253"/>
            <a:chExt cx="5251076" cy="854918"/>
          </a:xfrm>
        </p:grpSpPr>
        <p:grpSp>
          <p:nvGrpSpPr>
            <p:cNvPr id="4" name="Group 10">
              <a:extLst>
                <a:ext uri="{FF2B5EF4-FFF2-40B4-BE49-F238E27FC236}">
                  <a16:creationId xmlns:a16="http://schemas.microsoft.com/office/drawing/2014/main" id="{1D9DC122-2E08-653C-03B9-22EBEF6A8645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763051"/>
              <a:chOff x="6751979" y="1666120"/>
              <a:chExt cx="4526164" cy="763051"/>
            </a:xfrm>
          </p:grpSpPr>
          <p:sp>
            <p:nvSpPr>
              <p:cNvPr id="6" name="TextBox 12">
                <a:extLst>
                  <a:ext uri="{FF2B5EF4-FFF2-40B4-BE49-F238E27FC236}">
                    <a16:creationId xmlns:a16="http://schemas.microsoft.com/office/drawing/2014/main" id="{C2F1F124-291C-10D4-DCBD-3577EDAB0E58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altLang="ko-KR" sz="16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7" name="TextBox 13">
                <a:extLst>
                  <a:ext uri="{FF2B5EF4-FFF2-40B4-BE49-F238E27FC236}">
                    <a16:creationId xmlns:a16="http://schemas.microsoft.com/office/drawing/2014/main" id="{68E8BAD8-6B9B-1E26-8727-971FDD86EA45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84775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zh-TW" altLang="en-US" sz="3200" b="1" dirty="0">
                    <a:solidFill>
                      <a:schemeClr val="bg1"/>
                    </a:solidFill>
                    <a:cs typeface="Arial" pitchFamily="34" charset="0"/>
                  </a:rPr>
                  <a:t>文獻探討</a:t>
                </a:r>
                <a:endParaRPr lang="en-US" altLang="zh-TW" sz="3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5" name="TextBox 11">
              <a:extLst>
                <a:ext uri="{FF2B5EF4-FFF2-40B4-BE49-F238E27FC236}">
                  <a16:creationId xmlns:a16="http://schemas.microsoft.com/office/drawing/2014/main" id="{6BAEC008-E564-546F-A8E4-78FE7452FB0D}"/>
                </a:ext>
              </a:extLst>
            </p:cNvPr>
            <p:cNvSpPr txBox="1"/>
            <p:nvPr/>
          </p:nvSpPr>
          <p:spPr>
            <a:xfrm>
              <a:off x="6027067" y="1574253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13B38259-7D72-BD81-30CB-F19B397499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專案時程</a:t>
            </a:r>
            <a:r>
              <a:rPr lang="en-US" altLang="zh-TW" sz="4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MILESTON</a:t>
            </a:r>
            <a:r>
              <a:rPr lang="en-US" altLang="zh-TW" sz="44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endParaRPr lang="zh-TW" altLang="en-US" sz="4400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F381989D-F2C8-B3F3-D583-94A445817E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72" t="19775" r="18004" b="17003"/>
          <a:stretch/>
        </p:blipFill>
        <p:spPr>
          <a:xfrm>
            <a:off x="542147" y="1222624"/>
            <a:ext cx="11107706" cy="502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5567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809769" y="2581422"/>
            <a:ext cx="6096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TW" altLang="en-US" sz="5400" dirty="0">
                <a:solidFill>
                  <a:schemeClr val="bg1"/>
                </a:solidFill>
                <a:cs typeface="Arial" pitchFamily="34" charset="0"/>
              </a:rPr>
              <a:t>實作過程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784B83-6120-4373-9C1F-DC8EEE6D58B3}"/>
              </a:ext>
            </a:extLst>
          </p:cNvPr>
          <p:cNvSpPr txBox="1"/>
          <p:nvPr/>
        </p:nvSpPr>
        <p:spPr>
          <a:xfrm>
            <a:off x="-60" y="3504752"/>
            <a:ext cx="609592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Implementation Process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E2E9094-67D8-4A7C-B3AF-095F1FFF635E}"/>
              </a:ext>
            </a:extLst>
          </p:cNvPr>
          <p:cNvSpPr/>
          <p:nvPr/>
        </p:nvSpPr>
        <p:spPr>
          <a:xfrm>
            <a:off x="5377220" y="2050576"/>
            <a:ext cx="1528549" cy="2756848"/>
          </a:xfrm>
          <a:custGeom>
            <a:avLst/>
            <a:gdLst>
              <a:gd name="connsiteX0" fmla="*/ 0 w 1528549"/>
              <a:gd name="connsiteY0" fmla="*/ 0 h 2756848"/>
              <a:gd name="connsiteX1" fmla="*/ 1528549 w 1528549"/>
              <a:gd name="connsiteY1" fmla="*/ 0 h 2756848"/>
              <a:gd name="connsiteX2" fmla="*/ 1528549 w 1528549"/>
              <a:gd name="connsiteY2" fmla="*/ 2756848 h 2756848"/>
              <a:gd name="connsiteX3" fmla="*/ 0 w 1528549"/>
              <a:gd name="connsiteY3" fmla="*/ 2756848 h 2756848"/>
              <a:gd name="connsiteX4" fmla="*/ 0 w 1528549"/>
              <a:gd name="connsiteY4" fmla="*/ 2265528 h 2756848"/>
              <a:gd name="connsiteX5" fmla="*/ 191069 w 1528549"/>
              <a:gd name="connsiteY5" fmla="*/ 2265528 h 2756848"/>
              <a:gd name="connsiteX6" fmla="*/ 191069 w 1528549"/>
              <a:gd name="connsiteY6" fmla="*/ 2565779 h 2756848"/>
              <a:gd name="connsiteX7" fmla="*/ 1337480 w 1528549"/>
              <a:gd name="connsiteY7" fmla="*/ 2565779 h 2756848"/>
              <a:gd name="connsiteX8" fmla="*/ 1337480 w 1528549"/>
              <a:gd name="connsiteY8" fmla="*/ 191069 h 2756848"/>
              <a:gd name="connsiteX9" fmla="*/ 191069 w 1528549"/>
              <a:gd name="connsiteY9" fmla="*/ 191069 h 2756848"/>
              <a:gd name="connsiteX10" fmla="*/ 191069 w 1528549"/>
              <a:gd name="connsiteY10" fmla="*/ 460776 h 2756848"/>
              <a:gd name="connsiteX11" fmla="*/ 0 w 1528549"/>
              <a:gd name="connsiteY11" fmla="*/ 460776 h 2756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28549" h="2756848">
                <a:moveTo>
                  <a:pt x="0" y="0"/>
                </a:moveTo>
                <a:lnTo>
                  <a:pt x="1528549" y="0"/>
                </a:lnTo>
                <a:lnTo>
                  <a:pt x="1528549" y="2756848"/>
                </a:lnTo>
                <a:lnTo>
                  <a:pt x="0" y="2756848"/>
                </a:lnTo>
                <a:lnTo>
                  <a:pt x="0" y="2265528"/>
                </a:lnTo>
                <a:lnTo>
                  <a:pt x="191069" y="2265528"/>
                </a:lnTo>
                <a:lnTo>
                  <a:pt x="191069" y="2565779"/>
                </a:lnTo>
                <a:lnTo>
                  <a:pt x="1337480" y="2565779"/>
                </a:lnTo>
                <a:lnTo>
                  <a:pt x="1337480" y="191069"/>
                </a:lnTo>
                <a:lnTo>
                  <a:pt x="191069" y="191069"/>
                </a:lnTo>
                <a:lnTo>
                  <a:pt x="191069" y="460776"/>
                </a:lnTo>
                <a:lnTo>
                  <a:pt x="0" y="4607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4007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031044CC-3DD6-E755-5761-78F15321F010}"/>
              </a:ext>
            </a:extLst>
          </p:cNvPr>
          <p:cNvSpPr/>
          <p:nvPr/>
        </p:nvSpPr>
        <p:spPr>
          <a:xfrm>
            <a:off x="3552769" y="1757078"/>
            <a:ext cx="371531" cy="115757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專案時程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硬體</a:t>
            </a:r>
            <a:endParaRPr lang="en-US" sz="4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9">
            <a:extLst>
              <a:ext uri="{FF2B5EF4-FFF2-40B4-BE49-F238E27FC236}">
                <a16:creationId xmlns:a16="http://schemas.microsoft.com/office/drawing/2014/main" id="{B5F99E2C-E508-5164-112F-6A8C25A9C6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751" y="1406283"/>
            <a:ext cx="2952750" cy="3940175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A442F117-3F51-8B14-C589-DE68775558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94" r="-1488" b="13594"/>
          <a:stretch/>
        </p:blipFill>
        <p:spPr>
          <a:xfrm>
            <a:off x="849986" y="3241432"/>
            <a:ext cx="3215203" cy="2105026"/>
          </a:xfrm>
          <a:prstGeom prst="rect">
            <a:avLst/>
          </a:prstGeom>
        </p:spPr>
      </p:pic>
      <p:sp>
        <p:nvSpPr>
          <p:cNvPr id="6" name="向右箭號 19">
            <a:extLst>
              <a:ext uri="{FF2B5EF4-FFF2-40B4-BE49-F238E27FC236}">
                <a16:creationId xmlns:a16="http://schemas.microsoft.com/office/drawing/2014/main" id="{7A3E164F-E7B6-028E-BF6D-8C47450819D6}"/>
              </a:ext>
            </a:extLst>
          </p:cNvPr>
          <p:cNvSpPr/>
          <p:nvPr/>
        </p:nvSpPr>
        <p:spPr>
          <a:xfrm rot="10800000">
            <a:off x="1523999" y="4442564"/>
            <a:ext cx="1940382" cy="903893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617B613F-D474-5414-B68F-D266A450EBBD}"/>
              </a:ext>
            </a:extLst>
          </p:cNvPr>
          <p:cNvSpPr txBox="1"/>
          <p:nvPr/>
        </p:nvSpPr>
        <p:spPr>
          <a:xfrm>
            <a:off x="2054272" y="4584127"/>
            <a:ext cx="1124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/>
              <a:t>Distance</a:t>
            </a:r>
          </a:p>
          <a:p>
            <a:r>
              <a:rPr lang="en-US" altLang="zh-TW" sz="1600" dirty="0"/>
              <a:t>20CM</a:t>
            </a:r>
            <a:endParaRPr lang="zh-TW" altLang="en-US" sz="1600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DF1BC6EC-0B7F-CB29-32BC-C6AA4F41C7A1}"/>
              </a:ext>
            </a:extLst>
          </p:cNvPr>
          <p:cNvSpPr txBox="1"/>
          <p:nvPr/>
        </p:nvSpPr>
        <p:spPr>
          <a:xfrm>
            <a:off x="5080337" y="5419108"/>
            <a:ext cx="203132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/>
              <a:t>2022/10/07</a:t>
            </a:r>
          </a:p>
          <a:p>
            <a:r>
              <a:rPr lang="zh-TW" altLang="en-US" dirty="0"/>
              <a:t>成功讓電風扇轉動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E11CA22A-71D9-3CB2-3A76-BF0C0AF992E3}"/>
              </a:ext>
            </a:extLst>
          </p:cNvPr>
          <p:cNvSpPr txBox="1"/>
          <p:nvPr/>
        </p:nvSpPr>
        <p:spPr>
          <a:xfrm>
            <a:off x="1076661" y="5419108"/>
            <a:ext cx="266187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/>
              <a:t>2022/09/23</a:t>
            </a:r>
          </a:p>
          <a:p>
            <a:r>
              <a:rPr lang="zh-TW" altLang="en-US" dirty="0"/>
              <a:t>紅外線</a:t>
            </a:r>
            <a:r>
              <a:rPr lang="en-US" altLang="zh-TW" dirty="0"/>
              <a:t>distance</a:t>
            </a:r>
            <a:r>
              <a:rPr lang="zh-TW" altLang="en-US" dirty="0"/>
              <a:t>測試成功</a:t>
            </a:r>
            <a:r>
              <a:rPr lang="en-US" altLang="zh-TW" dirty="0"/>
              <a:t>IR</a:t>
            </a:r>
            <a:r>
              <a:rPr lang="zh-TW" altLang="en-US" dirty="0"/>
              <a:t>實際使用距離為</a:t>
            </a:r>
            <a:endParaRPr lang="en-US" altLang="zh-TW" dirty="0"/>
          </a:p>
          <a:p>
            <a:r>
              <a:rPr lang="en-US" altLang="zh-TW" dirty="0"/>
              <a:t>20&lt;=x&lt;=70(cm)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5FBF6C12-5345-FA56-4CCB-6307C095FB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35282" y="1949302"/>
            <a:ext cx="4344153" cy="3258115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47654BF8-B468-75BC-CF30-EE4EC3FB9A0B}"/>
              </a:ext>
            </a:extLst>
          </p:cNvPr>
          <p:cNvSpPr txBox="1"/>
          <p:nvPr/>
        </p:nvSpPr>
        <p:spPr>
          <a:xfrm>
            <a:off x="8832762" y="5903957"/>
            <a:ext cx="204787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/>
              <a:t>2022/10/07</a:t>
            </a:r>
          </a:p>
          <a:p>
            <a:r>
              <a:rPr lang="zh-TW" altLang="en-US" dirty="0"/>
              <a:t>步進馬達轉動成功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22EE6486-34D3-433C-2DD8-F11BECA1328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615" t="9585" r="18207" b="16343"/>
          <a:stretch/>
        </p:blipFill>
        <p:spPr>
          <a:xfrm>
            <a:off x="849986" y="1289300"/>
            <a:ext cx="2408573" cy="1952132"/>
          </a:xfrm>
          <a:prstGeom prst="rect">
            <a:avLst/>
          </a:prstGeom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EC11AF97-330B-F509-46DA-CA20DB608280}"/>
              </a:ext>
            </a:extLst>
          </p:cNvPr>
          <p:cNvSpPr txBox="1"/>
          <p:nvPr/>
        </p:nvSpPr>
        <p:spPr>
          <a:xfrm>
            <a:off x="3279700" y="1511542"/>
            <a:ext cx="553998" cy="15043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400" dirty="0"/>
              <a:t>測量數值</a:t>
            </a:r>
          </a:p>
        </p:txBody>
      </p:sp>
    </p:spTree>
    <p:extLst>
      <p:ext uri="{BB962C8B-B14F-4D97-AF65-F5344CB8AC3E}">
        <p14:creationId xmlns:p14="http://schemas.microsoft.com/office/powerpoint/2010/main" val="27486892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28B14651-5AE4-042B-2415-A31B6F62EC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dirty="0"/>
              <a:t>專案時程</a:t>
            </a:r>
            <a:r>
              <a:rPr lang="en-US" altLang="zh-TW" dirty="0"/>
              <a:t> </a:t>
            </a:r>
            <a:r>
              <a:rPr lang="en-US" altLang="zh-TW" sz="4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3D</a:t>
            </a:r>
            <a:r>
              <a:rPr lang="zh-TW" altLang="en-US" sz="4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建模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78090A1-3A56-FFBC-A802-412934A4F4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6" t="1049" r="3241" b="4327"/>
          <a:stretch/>
        </p:blipFill>
        <p:spPr>
          <a:xfrm>
            <a:off x="513501" y="1195823"/>
            <a:ext cx="3635986" cy="1521356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CB3A2E9D-8967-5B94-A422-B910DC0570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589" t="33875" r="50090" b="35429"/>
          <a:stretch/>
        </p:blipFill>
        <p:spPr>
          <a:xfrm>
            <a:off x="4437515" y="1195823"/>
            <a:ext cx="3620493" cy="1701698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8B485AE3-30A8-164F-3DA0-101C765315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8" t="33595" r="8426" b="19215"/>
          <a:stretch/>
        </p:blipFill>
        <p:spPr>
          <a:xfrm>
            <a:off x="6788973" y="4070446"/>
            <a:ext cx="1766049" cy="148460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5EE78592-3B12-5FB3-9B41-1A5B4C6F4B0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0" t="19802" r="37171" b="26977"/>
          <a:stretch/>
        </p:blipFill>
        <p:spPr>
          <a:xfrm rot="5400000">
            <a:off x="9049083" y="1099555"/>
            <a:ext cx="1850256" cy="2038004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D3F93807-C811-11E2-E7FF-E114BFCCA8EA}"/>
              </a:ext>
            </a:extLst>
          </p:cNvPr>
          <p:cNvSpPr txBox="1"/>
          <p:nvPr/>
        </p:nvSpPr>
        <p:spPr>
          <a:xfrm>
            <a:off x="2217791" y="4911239"/>
            <a:ext cx="2631426" cy="923330"/>
          </a:xfrm>
          <a:prstGeom prst="rect">
            <a:avLst/>
          </a:prstGeom>
          <a:noFill/>
          <a:ln>
            <a:solidFill>
              <a:schemeClr val="accent3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/>
              <a:t>2022/10/28</a:t>
            </a:r>
            <a:r>
              <a:rPr lang="zh-TW" altLang="en-US" dirty="0"/>
              <a:t>，完成</a:t>
            </a:r>
            <a:endParaRPr lang="en-US" altLang="zh-TW" dirty="0"/>
          </a:p>
          <a:p>
            <a:r>
              <a:rPr lang="zh-TW" altLang="en-US" dirty="0"/>
              <a:t>此模型的功能為支撐風扇使風扇能立起。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C93FCFB3-1990-22DA-E129-ACCD089BFEB7}"/>
              </a:ext>
            </a:extLst>
          </p:cNvPr>
          <p:cNvSpPr txBox="1"/>
          <p:nvPr/>
        </p:nvSpPr>
        <p:spPr>
          <a:xfrm>
            <a:off x="513501" y="2768957"/>
            <a:ext cx="3620493" cy="923330"/>
          </a:xfrm>
          <a:prstGeom prst="rect">
            <a:avLst/>
          </a:prstGeom>
          <a:noFill/>
          <a:ln>
            <a:solidFill>
              <a:schemeClr val="accent3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/>
              <a:t>2022/10/21</a:t>
            </a:r>
            <a:r>
              <a:rPr lang="zh-TW" altLang="en-US" dirty="0"/>
              <a:t>，完成</a:t>
            </a:r>
            <a:endParaRPr lang="en-US" altLang="zh-TW" dirty="0"/>
          </a:p>
          <a:p>
            <a:r>
              <a:rPr lang="zh-TW" altLang="en-US" dirty="0"/>
              <a:t>為下方元件的縮小模型，經過了多次測試才量出適合的規格大小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EC5D6ED4-0F2A-2394-4403-D24BB19A07CC}"/>
              </a:ext>
            </a:extLst>
          </p:cNvPr>
          <p:cNvSpPr txBox="1"/>
          <p:nvPr/>
        </p:nvSpPr>
        <p:spPr>
          <a:xfrm>
            <a:off x="4486797" y="2999590"/>
            <a:ext cx="3675376" cy="646331"/>
          </a:xfrm>
          <a:prstGeom prst="rect">
            <a:avLst/>
          </a:prstGeom>
          <a:noFill/>
          <a:ln>
            <a:solidFill>
              <a:schemeClr val="accent3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/>
              <a:t>2022/11/04</a:t>
            </a:r>
            <a:r>
              <a:rPr lang="zh-TW" altLang="en-US" dirty="0"/>
              <a:t>，完成</a:t>
            </a:r>
            <a:endParaRPr lang="en-US" altLang="zh-TW" dirty="0"/>
          </a:p>
          <a:p>
            <a:r>
              <a:rPr lang="zh-TW" altLang="en-US" dirty="0"/>
              <a:t>功能是將螺絲鎖於模型上加以固定。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A9A16490-3FB1-A27D-2815-938875BF6C97}"/>
              </a:ext>
            </a:extLst>
          </p:cNvPr>
          <p:cNvSpPr txBox="1"/>
          <p:nvPr/>
        </p:nvSpPr>
        <p:spPr>
          <a:xfrm>
            <a:off x="8825975" y="3132852"/>
            <a:ext cx="3005542" cy="646331"/>
          </a:xfrm>
          <a:prstGeom prst="rect">
            <a:avLst/>
          </a:prstGeom>
          <a:noFill/>
          <a:ln>
            <a:solidFill>
              <a:schemeClr val="accent3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/>
              <a:t>2022/11/11</a:t>
            </a:r>
            <a:r>
              <a:rPr lang="zh-TW" altLang="en-US" dirty="0"/>
              <a:t>，完成</a:t>
            </a:r>
          </a:p>
          <a:p>
            <a:r>
              <a:rPr lang="zh-TW" altLang="en-US" dirty="0"/>
              <a:t>加上左圖，為紅外線支撐架。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4A1678FF-5253-F397-6569-A9296084F141}"/>
              </a:ext>
            </a:extLst>
          </p:cNvPr>
          <p:cNvSpPr txBox="1"/>
          <p:nvPr/>
        </p:nvSpPr>
        <p:spPr>
          <a:xfrm>
            <a:off x="6677625" y="5650461"/>
            <a:ext cx="3386141" cy="646331"/>
          </a:xfrm>
          <a:prstGeom prst="rect">
            <a:avLst/>
          </a:prstGeom>
          <a:noFill/>
          <a:ln>
            <a:solidFill>
              <a:schemeClr val="accent3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/>
              <a:t>2022/11/18</a:t>
            </a:r>
            <a:r>
              <a:rPr lang="zh-TW" altLang="en-US" dirty="0"/>
              <a:t>，完成</a:t>
            </a:r>
            <a:endParaRPr lang="en-US" altLang="zh-TW" dirty="0"/>
          </a:p>
          <a:p>
            <a:r>
              <a:rPr lang="zh-TW" altLang="en-US" sz="1800" kern="1200" dirty="0">
                <a:latin typeface="+mn-lt"/>
                <a:ea typeface="+mn-ea"/>
                <a:cs typeface="+mn-cs"/>
              </a:rPr>
              <a:t>步進馬達與紅外線銜接固定器。</a:t>
            </a:r>
            <a:endParaRPr lang="en-US" altLang="zh-TW" sz="1800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16" name="箭號: 向下 15">
            <a:extLst>
              <a:ext uri="{FF2B5EF4-FFF2-40B4-BE49-F238E27FC236}">
                <a16:creationId xmlns:a16="http://schemas.microsoft.com/office/drawing/2014/main" id="{8F6542B5-0E2C-D762-2F52-435045219D59}"/>
              </a:ext>
            </a:extLst>
          </p:cNvPr>
          <p:cNvSpPr/>
          <p:nvPr/>
        </p:nvSpPr>
        <p:spPr>
          <a:xfrm>
            <a:off x="2195750" y="3779183"/>
            <a:ext cx="485899" cy="7569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箭號: 向右 17">
            <a:extLst>
              <a:ext uri="{FF2B5EF4-FFF2-40B4-BE49-F238E27FC236}">
                <a16:creationId xmlns:a16="http://schemas.microsoft.com/office/drawing/2014/main" id="{066B3D69-F49D-CE1A-8537-223DE3502F61}"/>
              </a:ext>
            </a:extLst>
          </p:cNvPr>
          <p:cNvSpPr/>
          <p:nvPr/>
        </p:nvSpPr>
        <p:spPr>
          <a:xfrm>
            <a:off x="8284069" y="2035014"/>
            <a:ext cx="541906" cy="3424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箭號: 上彎 19">
            <a:extLst>
              <a:ext uri="{FF2B5EF4-FFF2-40B4-BE49-F238E27FC236}">
                <a16:creationId xmlns:a16="http://schemas.microsoft.com/office/drawing/2014/main" id="{1F8EFB74-87A8-D08D-9E70-EE6C0F94F307}"/>
              </a:ext>
            </a:extLst>
          </p:cNvPr>
          <p:cNvSpPr/>
          <p:nvPr/>
        </p:nvSpPr>
        <p:spPr>
          <a:xfrm rot="5400000" flipV="1">
            <a:off x="8734432" y="4129633"/>
            <a:ext cx="1482595" cy="1041041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A1BD4579-6C4F-EBCB-20C4-54C3657D5E0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62" b="6175"/>
          <a:stretch/>
        </p:blipFill>
        <p:spPr>
          <a:xfrm>
            <a:off x="630092" y="4510203"/>
            <a:ext cx="1423954" cy="220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2488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A579329-057A-38EA-4262-4EE54AFD6A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風扇感應旗標作動圖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AADFC04-348B-5ED1-A055-787C2A7BA8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16" y="1395663"/>
            <a:ext cx="5421680" cy="3905822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930B095B-C171-4E87-B1C8-D2B78268A6B3}"/>
              </a:ext>
            </a:extLst>
          </p:cNvPr>
          <p:cNvSpPr txBox="1"/>
          <p:nvPr/>
        </p:nvSpPr>
        <p:spPr>
          <a:xfrm>
            <a:off x="6290864" y="1353691"/>
            <a:ext cx="5303520" cy="4408899"/>
          </a:xfrm>
          <a:prstGeom prst="rect">
            <a:avLst/>
          </a:prstGeom>
          <a:noFill/>
          <a:ln>
            <a:solidFill>
              <a:schemeClr val="accent3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/>
              <a:t>//</a:t>
            </a:r>
            <a:r>
              <a:rPr lang="zh-TW" altLang="en-US" dirty="0"/>
              <a:t>中心方塊視為步進馬達</a:t>
            </a:r>
            <a:endParaRPr lang="en-US" altLang="zh-TW" dirty="0"/>
          </a:p>
          <a:p>
            <a:r>
              <a:rPr lang="en-US" altLang="zh-TW" dirty="0"/>
              <a:t>//</a:t>
            </a:r>
            <a:r>
              <a:rPr lang="zh-TW" altLang="en-US" dirty="0"/>
              <a:t>四邊長方體為</a:t>
            </a:r>
            <a:r>
              <a:rPr lang="en-US" altLang="zh-TW" dirty="0"/>
              <a:t>IR</a:t>
            </a:r>
          </a:p>
          <a:p>
            <a:r>
              <a:rPr lang="en-US" altLang="zh-TW" dirty="0"/>
              <a:t>1.</a:t>
            </a:r>
            <a:r>
              <a:rPr lang="en-US" altLang="zh-TW" dirty="0">
                <a:solidFill>
                  <a:schemeClr val="bg1"/>
                </a:solidFill>
              </a:rPr>
              <a:t>------.   </a:t>
            </a:r>
            <a:r>
              <a:rPr lang="zh-TW" altLang="en-US" dirty="0"/>
              <a:t>為每顆</a:t>
            </a:r>
            <a:r>
              <a:rPr lang="en-US" altLang="zh-TW" dirty="0"/>
              <a:t>IR</a:t>
            </a:r>
            <a:r>
              <a:rPr lang="zh-TW" altLang="en-US" dirty="0"/>
              <a:t>的代碼。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2.</a:t>
            </a:r>
            <a:r>
              <a:rPr lang="en-US" altLang="zh-TW" dirty="0">
                <a:solidFill>
                  <a:schemeClr val="bg1"/>
                </a:solidFill>
              </a:rPr>
              <a:t>--------j</a:t>
            </a:r>
            <a:r>
              <a:rPr lang="zh-TW" altLang="en-US" dirty="0">
                <a:solidFill>
                  <a:schemeClr val="bg1"/>
                </a:solidFill>
              </a:rPr>
              <a:t> </a:t>
            </a:r>
            <a:r>
              <a:rPr lang="zh-TW" altLang="en-US" dirty="0"/>
              <a:t>為</a:t>
            </a:r>
            <a:r>
              <a:rPr lang="en-US" altLang="zh-TW" dirty="0"/>
              <a:t>4</a:t>
            </a:r>
            <a:r>
              <a:rPr lang="zh-TW" altLang="en-US" dirty="0"/>
              <a:t>顆</a:t>
            </a:r>
            <a:r>
              <a:rPr lang="en-US" altLang="zh-TW" dirty="0"/>
              <a:t>IR</a:t>
            </a:r>
            <a:r>
              <a:rPr lang="zh-TW" altLang="en-US" dirty="0"/>
              <a:t>感應時，偵測到人時顯示</a:t>
            </a:r>
            <a:r>
              <a:rPr lang="en-US" altLang="zh-TW" dirty="0"/>
              <a:t>｢1｣</a:t>
            </a:r>
            <a:r>
              <a:rPr lang="zh-TW" altLang="en-US" dirty="0"/>
              <a:t>。</a:t>
            </a:r>
            <a:endParaRPr lang="en-US" altLang="zh-TW" dirty="0"/>
          </a:p>
          <a:p>
            <a:endParaRPr lang="en-US" altLang="zh-TW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TW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1/0</a:t>
            </a:r>
            <a:r>
              <a:rPr lang="zh-TW" altLang="en-US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分別代表有無偵測到訊號</a:t>
            </a:r>
            <a:endParaRPr lang="en-US" altLang="zh-TW" dirty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TW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089150" algn="l"/>
              </a:tabLst>
            </a:pPr>
            <a:r>
              <a:rPr lang="zh-TW" altLang="zh-TW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假設：</a:t>
            </a:r>
            <a:r>
              <a:rPr lang="en-US" altLang="zh-TW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1000</a:t>
            </a:r>
            <a:r>
              <a:rPr lang="zh-TW" altLang="en-US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為</a:t>
            </a:r>
            <a:r>
              <a:rPr lang="en-US" altLang="zh-TW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1</a:t>
            </a:r>
            <a:r>
              <a:rPr lang="zh-TW" altLang="en-US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號</a:t>
            </a:r>
            <a:r>
              <a:rPr lang="en-US" altLang="zh-TW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IR</a:t>
            </a:r>
            <a:r>
              <a:rPr lang="zh-TW" altLang="en-US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、</a:t>
            </a:r>
            <a:r>
              <a:rPr lang="en-US" altLang="zh-TW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0001</a:t>
            </a:r>
            <a:r>
              <a:rPr lang="zh-TW" altLang="en-US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代表</a:t>
            </a:r>
            <a:r>
              <a:rPr lang="en-US" altLang="zh-TW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4</a:t>
            </a:r>
            <a:r>
              <a:rPr lang="zh-TW" altLang="en-US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號</a:t>
            </a:r>
            <a:r>
              <a:rPr lang="en-US" altLang="zh-TW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IR</a:t>
            </a:r>
            <a:r>
              <a:rPr lang="zh-TW" altLang="en-US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。</a:t>
            </a:r>
            <a:endParaRPr lang="zh-TW" altLang="en-US" sz="105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089150" algn="l"/>
              </a:tabLst>
            </a:pPr>
            <a:r>
              <a:rPr lang="zh-TW" altLang="en-US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　　　</a:t>
            </a:r>
            <a:endParaRPr lang="zh-TW" altLang="en-US" sz="105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089150" algn="l"/>
              </a:tabLst>
            </a:pPr>
            <a:r>
              <a:rPr lang="zh-TW" altLang="en-US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假設：站在</a:t>
            </a:r>
            <a:r>
              <a:rPr lang="en-US" altLang="zh-TW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IR4</a:t>
            </a:r>
            <a:r>
              <a:rPr lang="zh-TW" altLang="en-US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的位置，步進馬達轉向</a:t>
            </a:r>
            <a:r>
              <a:rPr lang="en-US" altLang="zh-TW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90</a:t>
            </a:r>
            <a:r>
              <a:rPr lang="en-US" altLang="zh-TW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°</a:t>
            </a:r>
            <a:r>
              <a:rPr lang="zh-TW" altLang="en-US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並顯示（</a:t>
            </a:r>
            <a:r>
              <a:rPr lang="en-US" altLang="zh-TW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0001</a:t>
            </a:r>
            <a:r>
              <a:rPr lang="zh-TW" altLang="en-US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，</a:t>
            </a:r>
            <a:r>
              <a:rPr lang="en-US" altLang="zh-TW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1011</a:t>
            </a:r>
            <a:r>
              <a:rPr lang="zh-TW" altLang="en-US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）。</a:t>
            </a:r>
            <a:endParaRPr lang="en-US" altLang="zh-TW" dirty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089150" algn="l"/>
              </a:tabLst>
            </a:pPr>
            <a:endParaRPr lang="zh-TW" altLang="en-US" sz="105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089150" algn="l"/>
              </a:tabLst>
            </a:pPr>
            <a:r>
              <a:rPr lang="zh-TW" altLang="en-US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再設：站在</a:t>
            </a:r>
            <a:r>
              <a:rPr lang="en-US" altLang="zh-TW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IR3</a:t>
            </a:r>
            <a:r>
              <a:rPr lang="zh-TW" altLang="en-US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與</a:t>
            </a:r>
            <a:r>
              <a:rPr lang="en-US" altLang="zh-TW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IR4</a:t>
            </a:r>
            <a:r>
              <a:rPr lang="zh-TW" altLang="en-US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間，馬達將轉向</a:t>
            </a:r>
            <a:r>
              <a:rPr lang="en-US" altLang="zh-TW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45</a:t>
            </a:r>
            <a:r>
              <a:rPr lang="en-US" altLang="zh-TW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°</a:t>
            </a:r>
            <a:r>
              <a:rPr lang="zh-TW" altLang="en-US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的位置並顯示（</a:t>
            </a:r>
            <a:r>
              <a:rPr lang="en-US" altLang="zh-TW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0011</a:t>
            </a:r>
            <a:r>
              <a:rPr lang="zh-TW" altLang="en-US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）。</a:t>
            </a:r>
            <a:endParaRPr lang="zh-TW" altLang="en-US" sz="2800" dirty="0">
              <a:latin typeface="Arial" panose="020B0604020202020204" pitchFamily="34" charset="0"/>
            </a:endParaRPr>
          </a:p>
          <a:p>
            <a:endParaRPr lang="zh-TW" altLang="en-US" dirty="0"/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DF32D115-448D-ACF1-63EC-17B504CEA8B0}"/>
              </a:ext>
            </a:extLst>
          </p:cNvPr>
          <p:cNvSpPr/>
          <p:nvPr/>
        </p:nvSpPr>
        <p:spPr>
          <a:xfrm>
            <a:off x="6660682" y="1967574"/>
            <a:ext cx="577513" cy="29292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7620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9670F4D1-4977-204C-11D4-E810B663562F}"/>
              </a:ext>
            </a:extLst>
          </p:cNvPr>
          <p:cNvSpPr/>
          <p:nvPr/>
        </p:nvSpPr>
        <p:spPr>
          <a:xfrm>
            <a:off x="2579569" y="4702377"/>
            <a:ext cx="577513" cy="28876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7620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CC01E35B-06F9-1E04-3492-03C20B279A91}"/>
              </a:ext>
            </a:extLst>
          </p:cNvPr>
          <p:cNvSpPr/>
          <p:nvPr/>
        </p:nvSpPr>
        <p:spPr>
          <a:xfrm>
            <a:off x="4357035" y="3627261"/>
            <a:ext cx="577513" cy="28876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7620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516B63BC-7986-F59E-2826-77A7E8FF9FDF}"/>
              </a:ext>
            </a:extLst>
          </p:cNvPr>
          <p:cNvSpPr/>
          <p:nvPr/>
        </p:nvSpPr>
        <p:spPr>
          <a:xfrm>
            <a:off x="826216" y="3630995"/>
            <a:ext cx="577513" cy="28876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7620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A6B6072D-05EB-8C1A-7BF9-A12BE159D2D9}"/>
              </a:ext>
            </a:extLst>
          </p:cNvPr>
          <p:cNvSpPr/>
          <p:nvPr/>
        </p:nvSpPr>
        <p:spPr>
          <a:xfrm>
            <a:off x="2579569" y="2529838"/>
            <a:ext cx="577513" cy="28876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7620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26" name="矩形: 圓角 25">
            <a:extLst>
              <a:ext uri="{FF2B5EF4-FFF2-40B4-BE49-F238E27FC236}">
                <a16:creationId xmlns:a16="http://schemas.microsoft.com/office/drawing/2014/main" id="{37AAEA51-F7C2-9790-22B0-2E6061B9B843}"/>
              </a:ext>
            </a:extLst>
          </p:cNvPr>
          <p:cNvSpPr/>
          <p:nvPr/>
        </p:nvSpPr>
        <p:spPr>
          <a:xfrm>
            <a:off x="6660683" y="2525376"/>
            <a:ext cx="577512" cy="292925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: 圓角 26">
            <a:extLst>
              <a:ext uri="{FF2B5EF4-FFF2-40B4-BE49-F238E27FC236}">
                <a16:creationId xmlns:a16="http://schemas.microsoft.com/office/drawing/2014/main" id="{9A693961-AD5B-674D-0938-44E782FBA639}"/>
              </a:ext>
            </a:extLst>
          </p:cNvPr>
          <p:cNvSpPr/>
          <p:nvPr/>
        </p:nvSpPr>
        <p:spPr>
          <a:xfrm>
            <a:off x="3238145" y="2534384"/>
            <a:ext cx="577512" cy="292925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: 圓角 27">
            <a:extLst>
              <a:ext uri="{FF2B5EF4-FFF2-40B4-BE49-F238E27FC236}">
                <a16:creationId xmlns:a16="http://schemas.microsoft.com/office/drawing/2014/main" id="{204FA32C-118A-651D-7184-90D0A197425D}"/>
              </a:ext>
            </a:extLst>
          </p:cNvPr>
          <p:cNvSpPr/>
          <p:nvPr/>
        </p:nvSpPr>
        <p:spPr>
          <a:xfrm>
            <a:off x="5002768" y="3636801"/>
            <a:ext cx="577512" cy="292925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: 圓角 28">
            <a:extLst>
              <a:ext uri="{FF2B5EF4-FFF2-40B4-BE49-F238E27FC236}">
                <a16:creationId xmlns:a16="http://schemas.microsoft.com/office/drawing/2014/main" id="{9998DC7A-DEC0-FCDC-0AF5-5EA1FB452FEC}"/>
              </a:ext>
            </a:extLst>
          </p:cNvPr>
          <p:cNvSpPr/>
          <p:nvPr/>
        </p:nvSpPr>
        <p:spPr>
          <a:xfrm>
            <a:off x="4147425" y="2534383"/>
            <a:ext cx="577512" cy="292925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: 圓角 29">
            <a:extLst>
              <a:ext uri="{FF2B5EF4-FFF2-40B4-BE49-F238E27FC236}">
                <a16:creationId xmlns:a16="http://schemas.microsoft.com/office/drawing/2014/main" id="{25168A76-90F8-A46D-9C9F-2F50DE87C7DB}"/>
              </a:ext>
            </a:extLst>
          </p:cNvPr>
          <p:cNvSpPr/>
          <p:nvPr/>
        </p:nvSpPr>
        <p:spPr>
          <a:xfrm>
            <a:off x="1672770" y="2525375"/>
            <a:ext cx="577512" cy="292925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矩形: 圓角 30">
            <a:extLst>
              <a:ext uri="{FF2B5EF4-FFF2-40B4-BE49-F238E27FC236}">
                <a16:creationId xmlns:a16="http://schemas.microsoft.com/office/drawing/2014/main" id="{33CE7E86-B1E7-9B6F-65BF-FFA582D19B0B}"/>
              </a:ext>
            </a:extLst>
          </p:cNvPr>
          <p:cNvSpPr/>
          <p:nvPr/>
        </p:nvSpPr>
        <p:spPr>
          <a:xfrm>
            <a:off x="1471950" y="3636801"/>
            <a:ext cx="577512" cy="292925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矩形: 圓角 31">
            <a:extLst>
              <a:ext uri="{FF2B5EF4-FFF2-40B4-BE49-F238E27FC236}">
                <a16:creationId xmlns:a16="http://schemas.microsoft.com/office/drawing/2014/main" id="{B37F0EDB-5757-6934-8B7C-13C1BF4B5140}"/>
              </a:ext>
            </a:extLst>
          </p:cNvPr>
          <p:cNvSpPr/>
          <p:nvPr/>
        </p:nvSpPr>
        <p:spPr>
          <a:xfrm>
            <a:off x="1672770" y="4695693"/>
            <a:ext cx="577512" cy="292925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矩形: 圓角 32">
            <a:extLst>
              <a:ext uri="{FF2B5EF4-FFF2-40B4-BE49-F238E27FC236}">
                <a16:creationId xmlns:a16="http://schemas.microsoft.com/office/drawing/2014/main" id="{71537616-C95D-9629-A376-C940705ECBCE}"/>
              </a:ext>
            </a:extLst>
          </p:cNvPr>
          <p:cNvSpPr/>
          <p:nvPr/>
        </p:nvSpPr>
        <p:spPr>
          <a:xfrm>
            <a:off x="3238145" y="4695694"/>
            <a:ext cx="577512" cy="292925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矩形: 圓角 33">
            <a:extLst>
              <a:ext uri="{FF2B5EF4-FFF2-40B4-BE49-F238E27FC236}">
                <a16:creationId xmlns:a16="http://schemas.microsoft.com/office/drawing/2014/main" id="{B6BF3B6E-45D6-5DC2-7339-89A516E314D7}"/>
              </a:ext>
            </a:extLst>
          </p:cNvPr>
          <p:cNvSpPr/>
          <p:nvPr/>
        </p:nvSpPr>
        <p:spPr>
          <a:xfrm>
            <a:off x="4152545" y="4698212"/>
            <a:ext cx="577512" cy="292925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EB346E7D-D324-AF17-DD07-408C2928BB8A}"/>
              </a:ext>
            </a:extLst>
          </p:cNvPr>
          <p:cNvSpPr txBox="1"/>
          <p:nvPr/>
        </p:nvSpPr>
        <p:spPr>
          <a:xfrm>
            <a:off x="923827" y="5569919"/>
            <a:ext cx="2356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智能感應風扇完成品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217602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2439B5EC-BF86-1232-BB5F-CC2569E4D3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272132"/>
            <a:ext cx="11573197" cy="724247"/>
          </a:xfrm>
        </p:spPr>
        <p:txBody>
          <a:bodyPr/>
          <a:lstStyle/>
          <a:p>
            <a:r>
              <a:rPr lang="zh-TW" altLang="en-US" dirty="0"/>
              <a:t>處理記錄</a:t>
            </a:r>
            <a:r>
              <a:rPr lang="en-US" altLang="zh-TW" dirty="0"/>
              <a:t>-1</a:t>
            </a:r>
            <a:endParaRPr lang="zh-TW" altLang="en-US" dirty="0"/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A9C9A1EA-4B70-7F10-298D-48D93243BD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155719"/>
              </p:ext>
            </p:extLst>
          </p:nvPr>
        </p:nvGraphicFramePr>
        <p:xfrm>
          <a:off x="309401" y="1256261"/>
          <a:ext cx="11679771" cy="358230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73457">
                  <a:extLst>
                    <a:ext uri="{9D8B030D-6E8A-4147-A177-3AD203B41FA5}">
                      <a16:colId xmlns:a16="http://schemas.microsoft.com/office/drawing/2014/main" val="4192343327"/>
                    </a:ext>
                  </a:extLst>
                </a:gridCol>
                <a:gridCol w="1473574">
                  <a:extLst>
                    <a:ext uri="{9D8B030D-6E8A-4147-A177-3AD203B41FA5}">
                      <a16:colId xmlns:a16="http://schemas.microsoft.com/office/drawing/2014/main" val="3455409027"/>
                    </a:ext>
                  </a:extLst>
                </a:gridCol>
                <a:gridCol w="1533656">
                  <a:extLst>
                    <a:ext uri="{9D8B030D-6E8A-4147-A177-3AD203B41FA5}">
                      <a16:colId xmlns:a16="http://schemas.microsoft.com/office/drawing/2014/main" val="994390560"/>
                    </a:ext>
                  </a:extLst>
                </a:gridCol>
                <a:gridCol w="2917280">
                  <a:extLst>
                    <a:ext uri="{9D8B030D-6E8A-4147-A177-3AD203B41FA5}">
                      <a16:colId xmlns:a16="http://schemas.microsoft.com/office/drawing/2014/main" val="559015085"/>
                    </a:ext>
                  </a:extLst>
                </a:gridCol>
                <a:gridCol w="3881804">
                  <a:extLst>
                    <a:ext uri="{9D8B030D-6E8A-4147-A177-3AD203B41FA5}">
                      <a16:colId xmlns:a16="http://schemas.microsoft.com/office/drawing/2014/main" val="999685248"/>
                    </a:ext>
                  </a:extLst>
                </a:gridCol>
              </a:tblGrid>
              <a:tr h="473342">
                <a:tc>
                  <a:txBody>
                    <a:bodyPr/>
                    <a:lstStyle/>
                    <a:p>
                      <a:r>
                        <a:rPr lang="zh-TW" altLang="en-US" baseline="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擱置日期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baseline="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解決日期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baseline="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狀態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baseline="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問題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baseline="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解決方式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228486"/>
                  </a:ext>
                </a:extLst>
              </a:tr>
              <a:tr h="620377">
                <a:tc>
                  <a:txBody>
                    <a:bodyPr/>
                    <a:lstStyle/>
                    <a:p>
                      <a:pPr marL="0" algn="l" defTabSz="914423" rtl="0" eaLnBrk="1" latinLnBrk="0" hangingPunct="1"/>
                      <a:r>
                        <a:rPr lang="en-US" altLang="zh-TW" sz="18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2022/9/25</a:t>
                      </a:r>
                    </a:p>
                    <a:p>
                      <a:pPr marL="0" algn="l" defTabSz="914423" rtl="0" eaLnBrk="1" latinLnBrk="0" hangingPunct="1"/>
                      <a:endParaRPr lang="zh-TW" altLang="en-US" sz="180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23" rtl="0" eaLnBrk="1" latinLnBrk="0" hangingPunct="1"/>
                      <a:r>
                        <a:rPr lang="en-US" altLang="zh-TW" sz="18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2022/10/10</a:t>
                      </a:r>
                    </a:p>
                    <a:p>
                      <a:pPr marL="0" algn="l" defTabSz="914423" rtl="0" eaLnBrk="1" latinLnBrk="0" hangingPunct="1"/>
                      <a:endParaRPr lang="zh-TW" altLang="en-US" sz="180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aseline="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已解決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aseline="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步進馬達程式無法傳入到馬達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aseline="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原先從電腦供予的電壓不足，需外加</a:t>
                      </a:r>
                      <a:r>
                        <a:rPr lang="en-US" altLang="zh-TW" sz="1800" baseline="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12V</a:t>
                      </a:r>
                      <a:r>
                        <a:rPr lang="zh-TW" altLang="en-US" sz="1800" baseline="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電源供應器。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2958317"/>
                  </a:ext>
                </a:extLst>
              </a:tr>
              <a:tr h="886253">
                <a:tc>
                  <a:txBody>
                    <a:bodyPr/>
                    <a:lstStyle/>
                    <a:p>
                      <a:pPr marL="0" algn="l" defTabSz="914423" rtl="0" eaLnBrk="1" latinLnBrk="0" hangingPunct="1"/>
                      <a:r>
                        <a:rPr lang="en-US" altLang="zh-TW" sz="18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2022/10/21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2022/11/11</a:t>
                      </a:r>
                      <a:endParaRPr lang="zh-TW" altLang="en-US" sz="180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l" defTabSz="914423" rtl="0" eaLnBrk="1" latinLnBrk="0" hangingPunct="1"/>
                      <a:endParaRPr lang="zh-TW" altLang="en-US" sz="180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aseline="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已解決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aseline="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相關元件已做好但不知如何組合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baseline="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1800" baseline="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同樣的指令放太多，導致電腦無法分辨先後順序。</a:t>
                      </a:r>
                      <a:endParaRPr lang="en-US" altLang="zh-TW" sz="1800" baseline="0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en-US" altLang="zh-TW" sz="1800" baseline="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1800" baseline="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語法錯誤。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9821391"/>
                  </a:ext>
                </a:extLst>
              </a:tr>
              <a:tr h="902425">
                <a:tc>
                  <a:txBody>
                    <a:bodyPr/>
                    <a:lstStyle/>
                    <a:p>
                      <a:pPr marL="0" algn="l" defTabSz="914423" rtl="0" eaLnBrk="1" latinLnBrk="0" hangingPunct="1"/>
                      <a:r>
                        <a:rPr lang="en-US" altLang="zh-TW" sz="18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2022/11/18</a:t>
                      </a:r>
                      <a:endParaRPr lang="zh-TW" altLang="en-US" sz="180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23" rtl="0" eaLnBrk="1" latinLnBrk="0" hangingPunct="1"/>
                      <a:r>
                        <a:rPr lang="en-US" altLang="zh-TW" sz="18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2022/12/03</a:t>
                      </a:r>
                      <a:endParaRPr lang="zh-TW" altLang="en-US" sz="180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aseline="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已解決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馬達並沒有朝著人吹，而定在原位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aseline="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因</a:t>
                      </a:r>
                      <a:r>
                        <a:rPr lang="zh-TW" altLang="en-US" sz="18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電流過大</a:t>
                      </a:r>
                      <a:r>
                        <a:rPr lang="zh-TW" altLang="en-US" sz="1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和</a:t>
                      </a:r>
                      <a:r>
                        <a:rPr lang="zh-TW" altLang="en-US" sz="18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轉速過慢</a:t>
                      </a:r>
                      <a:r>
                        <a:rPr lang="zh-TW" altLang="en-US" sz="1800" baseline="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導致無法正常轉動，因此將步進馬達驅動器的指撥開關數值從</a:t>
                      </a:r>
                      <a:r>
                        <a:rPr lang="en-US" altLang="zh-TW" sz="1800" baseline="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111000</a:t>
                      </a:r>
                      <a:r>
                        <a:rPr lang="zh-TW" altLang="en-US" sz="1800" baseline="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改為</a:t>
                      </a:r>
                      <a:r>
                        <a:rPr lang="en-US" altLang="zh-TW" sz="1800" baseline="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000111</a:t>
                      </a:r>
                      <a:r>
                        <a:rPr lang="zh-TW" altLang="en-US" sz="1800" baseline="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，。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8158618"/>
                  </a:ext>
                </a:extLst>
              </a:tr>
              <a:tr h="620377">
                <a:tc>
                  <a:txBody>
                    <a:bodyPr/>
                    <a:lstStyle/>
                    <a:p>
                      <a:pPr marL="0" algn="l" defTabSz="914423" rtl="0" eaLnBrk="1" latinLnBrk="0" hangingPunct="1"/>
                      <a:r>
                        <a:rPr lang="en-US" altLang="zh-TW" sz="18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2022/11/4</a:t>
                      </a:r>
                      <a:endParaRPr lang="zh-TW" altLang="en-US" sz="180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23" rtl="0" eaLnBrk="1" latinLnBrk="0" hangingPunct="1"/>
                      <a:r>
                        <a:rPr lang="en-US" altLang="zh-TW" sz="18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2022/12/15</a:t>
                      </a:r>
                      <a:endParaRPr lang="zh-TW" altLang="en-US" sz="180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aseline="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已解決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baseline="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3D</a:t>
                      </a:r>
                      <a:r>
                        <a:rPr lang="zh-TW" altLang="en-US" sz="1800" baseline="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模組的大小測量大小與現實有</a:t>
                      </a:r>
                      <a:r>
                        <a:rPr lang="zh-TW" altLang="en-US" sz="18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誤差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aseline="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用游標卡尺測量，提高精準度。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15211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33433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1C75A292-C0F8-D19C-3608-1080F34091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sz="5400" dirty="0"/>
              <a:t>處理記錄</a:t>
            </a:r>
            <a:r>
              <a:rPr lang="en-US" altLang="zh-TW" sz="5400" dirty="0"/>
              <a:t>-2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FDEFB2ED-894A-DAF3-EACE-25D0CD6D2E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706582"/>
              </p:ext>
            </p:extLst>
          </p:nvPr>
        </p:nvGraphicFramePr>
        <p:xfrm>
          <a:off x="256114" y="1188628"/>
          <a:ext cx="11679771" cy="346271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73457">
                  <a:extLst>
                    <a:ext uri="{9D8B030D-6E8A-4147-A177-3AD203B41FA5}">
                      <a16:colId xmlns:a16="http://schemas.microsoft.com/office/drawing/2014/main" val="765725916"/>
                    </a:ext>
                  </a:extLst>
                </a:gridCol>
                <a:gridCol w="1473574">
                  <a:extLst>
                    <a:ext uri="{9D8B030D-6E8A-4147-A177-3AD203B41FA5}">
                      <a16:colId xmlns:a16="http://schemas.microsoft.com/office/drawing/2014/main" val="2094908414"/>
                    </a:ext>
                  </a:extLst>
                </a:gridCol>
                <a:gridCol w="1533656">
                  <a:extLst>
                    <a:ext uri="{9D8B030D-6E8A-4147-A177-3AD203B41FA5}">
                      <a16:colId xmlns:a16="http://schemas.microsoft.com/office/drawing/2014/main" val="2992258969"/>
                    </a:ext>
                  </a:extLst>
                </a:gridCol>
                <a:gridCol w="2917280">
                  <a:extLst>
                    <a:ext uri="{9D8B030D-6E8A-4147-A177-3AD203B41FA5}">
                      <a16:colId xmlns:a16="http://schemas.microsoft.com/office/drawing/2014/main" val="3205359001"/>
                    </a:ext>
                  </a:extLst>
                </a:gridCol>
                <a:gridCol w="3881804">
                  <a:extLst>
                    <a:ext uri="{9D8B030D-6E8A-4147-A177-3AD203B41FA5}">
                      <a16:colId xmlns:a16="http://schemas.microsoft.com/office/drawing/2014/main" val="3359842961"/>
                    </a:ext>
                  </a:extLst>
                </a:gridCol>
              </a:tblGrid>
              <a:tr h="473342">
                <a:tc>
                  <a:txBody>
                    <a:bodyPr/>
                    <a:lstStyle/>
                    <a:p>
                      <a:r>
                        <a:rPr lang="zh-TW" altLang="en-US" baseline="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擱置日期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baseline="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解決日期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baseline="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狀態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baseline="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問題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baseline="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解決方式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077341"/>
                  </a:ext>
                </a:extLst>
              </a:tr>
              <a:tr h="620377">
                <a:tc>
                  <a:txBody>
                    <a:bodyPr/>
                    <a:lstStyle/>
                    <a:p>
                      <a:pPr marL="0" algn="l" defTabSz="914423" rtl="0" eaLnBrk="1" latinLnBrk="0" hangingPunct="1"/>
                      <a:r>
                        <a:rPr lang="en-US" altLang="zh-TW" sz="18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2022/12/7</a:t>
                      </a:r>
                      <a:endParaRPr lang="zh-TW" altLang="en-US" sz="180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23" rtl="0" eaLnBrk="1" latinLnBrk="0" hangingPunct="1"/>
                      <a:r>
                        <a:rPr lang="en-US" altLang="zh-TW" sz="18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2022/12/13</a:t>
                      </a:r>
                      <a:endParaRPr lang="zh-TW" altLang="en-US" sz="180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aseline="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已解決</a:t>
                      </a:r>
                    </a:p>
                    <a:p>
                      <a:endParaRPr lang="zh-TW" altLang="en-US" sz="1800" baseline="0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aseline="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紅外線</a:t>
                      </a:r>
                      <a:r>
                        <a:rPr lang="zh-TW" altLang="en-US" sz="18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雜訊</a:t>
                      </a:r>
                      <a:r>
                        <a:rPr lang="zh-TW" altLang="en-US" sz="1800" baseline="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大多導致誤判</a:t>
                      </a:r>
                    </a:p>
                    <a:p>
                      <a:endParaRPr lang="zh-TW" altLang="en-US" sz="1800" baseline="0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aseline="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因原先的數值是</a:t>
                      </a:r>
                      <a:r>
                        <a:rPr lang="en-US" altLang="zh-TW" sz="1800" baseline="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20&lt;=x&lt;=150(cm)</a:t>
                      </a:r>
                      <a:r>
                        <a:rPr lang="zh-TW" altLang="en-US" sz="1800" baseline="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為</a:t>
                      </a:r>
                      <a:r>
                        <a:rPr lang="en-US" altLang="zh-TW" sz="1800" baseline="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IR</a:t>
                      </a:r>
                      <a:r>
                        <a:rPr lang="zh-TW" altLang="en-US" sz="1800" baseline="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的理想測量值，所以將</a:t>
                      </a:r>
                      <a:r>
                        <a:rPr lang="en-US" altLang="zh-TW" sz="1800" baseline="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IR</a:t>
                      </a:r>
                      <a:r>
                        <a:rPr lang="zh-TW" altLang="en-US" sz="1800" baseline="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的感測距離下修至</a:t>
                      </a:r>
                      <a:r>
                        <a:rPr lang="en-US" altLang="zh-TW" sz="1800" baseline="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20&lt;=x&lt;=50(cm)</a:t>
                      </a:r>
                      <a:r>
                        <a:rPr lang="zh-TW" altLang="en-US" sz="1800" baseline="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2027672"/>
                  </a:ext>
                </a:extLst>
              </a:tr>
              <a:tr h="886253">
                <a:tc>
                  <a:txBody>
                    <a:bodyPr/>
                    <a:lstStyle/>
                    <a:p>
                      <a:pPr marL="0" algn="l" defTabSz="914423" rtl="0" eaLnBrk="1" latinLnBrk="0" hangingPunct="1"/>
                      <a:r>
                        <a:rPr lang="en-US" altLang="zh-TW" sz="18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2022/12/10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23" rtl="0" eaLnBrk="1" latinLnBrk="0" hangingPunct="1"/>
                      <a:r>
                        <a:rPr lang="en-US" altLang="zh-TW" sz="18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2022/12/15</a:t>
                      </a:r>
                      <a:endParaRPr lang="zh-TW" altLang="en-US" sz="180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aseline="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已解決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風扇旋轉時線路</a:t>
                      </a:r>
                      <a:r>
                        <a:rPr lang="zh-TW" altLang="en-US" sz="1800" kern="1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纏繞死結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原設計是以</a:t>
                      </a:r>
                      <a:r>
                        <a:rPr lang="en-US" altLang="zh-TW" sz="18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360</a:t>
                      </a:r>
                      <a:r>
                        <a:rPr lang="zh-TW" altLang="en-US" sz="18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度旋轉，改以左右各轉</a:t>
                      </a:r>
                      <a:r>
                        <a:rPr lang="en-US" altLang="zh-TW" sz="18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180</a:t>
                      </a:r>
                      <a:r>
                        <a:rPr lang="zh-TW" altLang="en-US" sz="18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度旋轉。</a:t>
                      </a:r>
                      <a:endParaRPr lang="en-US" altLang="zh-TW" sz="180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8456789"/>
                  </a:ext>
                </a:extLst>
              </a:tr>
              <a:tr h="902425">
                <a:tc>
                  <a:txBody>
                    <a:bodyPr/>
                    <a:lstStyle/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2022/12/09</a:t>
                      </a:r>
                      <a:endParaRPr lang="zh-TW" altLang="en-US" sz="180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2022/12/18</a:t>
                      </a:r>
                      <a:endParaRPr lang="zh-TW" altLang="en-US" sz="180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aseline="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已解決</a:t>
                      </a:r>
                    </a:p>
                    <a:p>
                      <a:endParaRPr lang="zh-TW" altLang="en-US" sz="1800" baseline="0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aseline="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紅外線偵測到時，電風扇的轉動方向能否更</a:t>
                      </a:r>
                      <a:r>
                        <a:rPr lang="zh-TW" altLang="en-US" sz="18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精確</a:t>
                      </a:r>
                    </a:p>
                    <a:p>
                      <a:endParaRPr lang="zh-TW" altLang="en-US" sz="1800" baseline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aseline="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使用</a:t>
                      </a:r>
                      <a:r>
                        <a:rPr lang="en-US" altLang="zh-TW" sz="1800" baseline="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800" baseline="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個標準差準確值能達到</a:t>
                      </a:r>
                      <a:r>
                        <a:rPr lang="en-US" altLang="zh-TW" sz="1800" baseline="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99.7%</a:t>
                      </a:r>
                      <a:r>
                        <a:rPr lang="zh-TW" altLang="en-US" sz="1800" baseline="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。所以將</a:t>
                      </a:r>
                      <a:r>
                        <a:rPr lang="zh-TW" altLang="zh-TW" sz="18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平均值上下</a:t>
                      </a:r>
                      <a:r>
                        <a:rPr lang="en-US" altLang="zh-TW" sz="18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r>
                        <a:rPr lang="zh-TW" altLang="zh-TW" sz="18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個標準差之外</a:t>
                      </a:r>
                      <a:r>
                        <a:rPr lang="zh-TW" altLang="en-US" sz="18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的</a:t>
                      </a:r>
                      <a:r>
                        <a:rPr lang="zh-TW" altLang="zh-TW" sz="18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異常值當作雜訊值排除，得到一個穩定訊號值。</a:t>
                      </a:r>
                      <a:endParaRPr lang="en-US" altLang="zh-TW" sz="1800" kern="1200" baseline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350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50831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F75AE81C-89C6-79F4-2564-6FC1AFB262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dirty="0"/>
              <a:t>標準差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57FE214-6241-19A8-329E-41B1FC7F6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112" y="1464837"/>
            <a:ext cx="1123006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28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IR</a:t>
            </a:r>
            <a:r>
              <a:rPr lang="zh-TW" altLang="zh-TW" sz="28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距離訊號數據具有近似於常態分布的連續機率分布</a:t>
            </a:r>
            <a:r>
              <a:rPr lang="zh-TW" altLang="en-US" sz="28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，準確度高，因此我們在</a:t>
            </a:r>
            <a:r>
              <a:rPr kumimoji="0" lang="zh-TW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程式邏輯中加入六個標準差中的樣本標準差</a:t>
            </a:r>
            <a:r>
              <a:rPr kumimoji="0" lang="zh-TW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。</a:t>
            </a:r>
            <a:endParaRPr kumimoji="0" lang="en-US" altLang="zh-TW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TW" sz="1400" dirty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圖：標準差</a:t>
            </a:r>
            <a:r>
              <a:rPr kumimoji="0" lang="zh-TW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			     </a:t>
            </a:r>
            <a:r>
              <a:rPr kumimoji="0" lang="en-US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	      </a:t>
            </a:r>
            <a:r>
              <a:rPr kumimoji="0" lang="zh-TW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圖：標準差常態分布規則圖</a:t>
            </a:r>
            <a:endParaRPr kumimoji="0" lang="zh-TW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54BFB546-4223-621C-7E51-80035068F6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282625"/>
              </p:ext>
            </p:extLst>
          </p:nvPr>
        </p:nvGraphicFramePr>
        <p:xfrm>
          <a:off x="8948469" y="2693898"/>
          <a:ext cx="243956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8534">
                  <a:extLst>
                    <a:ext uri="{9D8B030D-6E8A-4147-A177-3AD203B41FA5}">
                      <a16:colId xmlns:a16="http://schemas.microsoft.com/office/drawing/2014/main" val="3786563006"/>
                    </a:ext>
                  </a:extLst>
                </a:gridCol>
                <a:gridCol w="1051031">
                  <a:extLst>
                    <a:ext uri="{9D8B030D-6E8A-4147-A177-3AD203B41FA5}">
                      <a16:colId xmlns:a16="http://schemas.microsoft.com/office/drawing/2014/main" val="14757310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標準差個數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準確度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473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68%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9844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95%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1270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99.7%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2107586"/>
                  </a:ext>
                </a:extLst>
              </a:tr>
            </a:tbl>
          </a:graphicData>
        </a:graphic>
      </p:graphicFrame>
      <p:pic>
        <p:nvPicPr>
          <p:cNvPr id="6146" name="圖片 54">
            <a:extLst>
              <a:ext uri="{FF2B5EF4-FFF2-40B4-BE49-F238E27FC236}">
                <a16:creationId xmlns:a16="http://schemas.microsoft.com/office/drawing/2014/main" id="{F7965AC2-36E0-4D30-361E-4974DDA45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21" y="3342274"/>
            <a:ext cx="4161931" cy="308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圖片 55">
            <a:extLst>
              <a:ext uri="{FF2B5EF4-FFF2-40B4-BE49-F238E27FC236}">
                <a16:creationId xmlns:a16="http://schemas.microsoft.com/office/drawing/2014/main" id="{A7F9FCA4-036B-02B9-3147-864C0C46C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479" y="3662472"/>
            <a:ext cx="5720828" cy="286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3410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字版面配置區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sz="5000" dirty="0"/>
              <a:t>參考文獻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DA47F9C4-EFC4-5924-BC23-2F9290286BBE}"/>
              </a:ext>
            </a:extLst>
          </p:cNvPr>
          <p:cNvSpPr txBox="1"/>
          <p:nvPr/>
        </p:nvSpPr>
        <p:spPr>
          <a:xfrm>
            <a:off x="625642" y="892250"/>
            <a:ext cx="1057816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0" eaLnBrk="0"/>
            <a:r>
              <a:rPr lang="en-US" altLang="zh-TW" sz="18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SMC </a:t>
            </a:r>
            <a:r>
              <a:rPr lang="zh-TW" altLang="zh-TW" sz="18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（</a:t>
            </a:r>
            <a:r>
              <a:rPr lang="en-US" altLang="zh-TW" sz="18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2022</a:t>
            </a:r>
            <a:r>
              <a:rPr lang="zh-TW" altLang="zh-TW" sz="18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年</a:t>
            </a:r>
            <a:r>
              <a:rPr lang="en-US" altLang="zh-TW" sz="18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11</a:t>
            </a:r>
            <a:r>
              <a:rPr lang="zh-TW" altLang="zh-TW" sz="18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月</a:t>
            </a:r>
            <a:r>
              <a:rPr lang="en-US" altLang="zh-TW" sz="18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18</a:t>
            </a:r>
            <a:r>
              <a:rPr lang="zh-TW" altLang="zh-TW" sz="18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日）。新聞。</a:t>
            </a:r>
            <a:endParaRPr lang="zh-TW" altLang="zh-TW" sz="18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04800" eaLnBrk="0"/>
            <a:r>
              <a:rPr lang="en-US" altLang="zh-TW" u="sng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en-US" altLang="zh-TW" u="sng" dirty="0"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：</a:t>
            </a:r>
            <a:r>
              <a:rPr lang="en-US" altLang="zh-TW" u="sng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//pse.is/4pejhz</a:t>
            </a:r>
            <a:endParaRPr lang="en-US" altLang="zh-TW" u="sng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04800" eaLnBrk="0"/>
            <a:endParaRPr lang="zh-TW" altLang="zh-TW" sz="18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04800" eaLnBrk="0"/>
            <a:r>
              <a:rPr lang="zh-TW" altLang="zh-TW" sz="18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今華電子有限公司（</a:t>
            </a:r>
            <a:r>
              <a:rPr lang="en-US" altLang="zh-TW" sz="18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2022</a:t>
            </a:r>
            <a:r>
              <a:rPr lang="zh-TW" altLang="zh-TW" sz="18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年</a:t>
            </a:r>
            <a:r>
              <a:rPr lang="en-US" altLang="zh-TW" sz="18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11</a:t>
            </a:r>
            <a:r>
              <a:rPr lang="zh-TW" altLang="zh-TW" sz="18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月</a:t>
            </a:r>
            <a:r>
              <a:rPr lang="en-US" altLang="zh-TW" sz="18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25</a:t>
            </a:r>
            <a:r>
              <a:rPr lang="zh-TW" altLang="zh-TW" sz="18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日）。</a:t>
            </a:r>
            <a:r>
              <a:rPr lang="en-US" altLang="zh-TW" sz="18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R15# DC5V </a:t>
            </a:r>
            <a:r>
              <a:rPr lang="zh-TW" altLang="zh-TW" sz="18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微步進馬達</a:t>
            </a:r>
            <a:r>
              <a:rPr lang="zh-TW" altLang="zh-TW" sz="18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zh-TW" sz="18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六線式。</a:t>
            </a:r>
            <a:endParaRPr lang="zh-TW" altLang="zh-TW" sz="18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04800" eaLnBrk="0"/>
            <a:r>
              <a:rPr lang="en-US" altLang="zh-TW" sz="1800" u="sng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en-US" altLang="zh-TW" sz="1800" u="sng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：</a:t>
            </a:r>
            <a:r>
              <a:rPr lang="en-US" altLang="zh-TW" sz="1800" u="sng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//pse.is/4pmrcd</a:t>
            </a:r>
            <a:endParaRPr lang="zh-TW" altLang="zh-TW" sz="18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04800" eaLnBrk="0"/>
            <a:r>
              <a:rPr lang="en-US" altLang="zh-TW" sz="180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 </a:t>
            </a:r>
            <a:endParaRPr lang="zh-TW" altLang="zh-TW" sz="18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04800" eaLnBrk="0"/>
            <a:r>
              <a:rPr lang="zh-TW" altLang="zh-TW" sz="180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廣華電子商城（</a:t>
            </a:r>
            <a:r>
              <a:rPr lang="en-US" altLang="zh-TW" sz="180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2022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年</a:t>
            </a:r>
            <a:r>
              <a:rPr lang="en-US" altLang="zh-TW" sz="180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11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月</a:t>
            </a:r>
            <a:r>
              <a:rPr lang="en-US" altLang="zh-TW" sz="180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25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日）。</a:t>
            </a:r>
            <a:r>
              <a:rPr lang="en-US" altLang="zh-TW" sz="180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Arduino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光電感測模組。</a:t>
            </a:r>
            <a:endParaRPr lang="zh-TW" altLang="zh-TW" sz="18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04800" eaLnBrk="0"/>
            <a:r>
              <a:rPr lang="en-US" altLang="zh-TW" sz="1800" u="sng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en-US" altLang="zh-TW" sz="1800" u="sng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：</a:t>
            </a:r>
            <a:r>
              <a:rPr lang="en-US" altLang="zh-TW" sz="1800" u="sng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//pse.is/4pr3un</a:t>
            </a:r>
            <a:endParaRPr lang="zh-TW" altLang="zh-TW" sz="18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04800" eaLnBrk="0"/>
            <a:r>
              <a:rPr lang="en-US" altLang="zh-TW" sz="180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 </a:t>
            </a:r>
            <a:endParaRPr lang="zh-TW" altLang="zh-TW" sz="18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04800" eaLnBrk="0"/>
            <a:r>
              <a:rPr lang="zh-TW" altLang="zh-TW" sz="180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敦華電子材料有限公司</a:t>
            </a:r>
            <a:r>
              <a:rPr lang="zh-TW" altLang="zh-TW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TAIWANIOT 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（</a:t>
            </a:r>
            <a:r>
              <a:rPr lang="en-US" altLang="zh-TW" sz="180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2022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年</a:t>
            </a:r>
            <a:r>
              <a:rPr lang="en-US" altLang="zh-TW" sz="180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12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月</a:t>
            </a:r>
            <a:r>
              <a:rPr lang="en-US" altLang="zh-TW" sz="180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2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日）。</a:t>
            </a:r>
            <a:r>
              <a:rPr lang="en-US" altLang="zh-TW" sz="180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L9110 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風扇電子模組。</a:t>
            </a:r>
            <a:endParaRPr lang="zh-TW" altLang="zh-TW" sz="18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04800" eaLnBrk="0"/>
            <a:r>
              <a:rPr lang="en-US" altLang="zh-TW" sz="1800" u="sng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en-US" altLang="zh-TW" sz="1800" u="sng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：</a:t>
            </a:r>
            <a:r>
              <a:rPr lang="en-US" altLang="zh-TW" sz="1800" u="sng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//pse.is/4pkq4a</a:t>
            </a:r>
            <a:endParaRPr lang="en-US" altLang="zh-TW" sz="1800" u="sng" dirty="0"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04800" eaLnBrk="0"/>
            <a:endParaRPr lang="en-US" altLang="zh-TW" u="sng" dirty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04800" eaLnBrk="0"/>
            <a:r>
              <a:rPr kumimoji="0" lang="zh-TW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風扇的用途及歷史。</a:t>
            </a:r>
            <a:r>
              <a:rPr kumimoji="0" lang="en-US" altLang="zh-TW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2010 SMC FAN</a:t>
            </a:r>
            <a:r>
              <a:rPr lang="zh-TW" altLang="en-US" dirty="0">
                <a:solidFill>
                  <a:srgbClr val="00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（</a:t>
            </a:r>
            <a:r>
              <a:rPr lang="en-US" altLang="zh-TW" dirty="0">
                <a:solidFill>
                  <a:srgbClr val="00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2022</a:t>
            </a:r>
            <a:r>
              <a:rPr lang="zh-TW" altLang="en-US" dirty="0">
                <a:solidFill>
                  <a:srgbClr val="00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年</a:t>
            </a:r>
            <a:r>
              <a:rPr lang="en-US" altLang="zh-TW" dirty="0">
                <a:solidFill>
                  <a:srgbClr val="00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10</a:t>
            </a:r>
            <a:r>
              <a:rPr lang="zh-TW" altLang="en-US" dirty="0">
                <a:solidFill>
                  <a:srgbClr val="00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月</a:t>
            </a:r>
            <a:r>
              <a:rPr lang="en-US" altLang="zh-TW" dirty="0">
                <a:solidFill>
                  <a:srgbClr val="00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18</a:t>
            </a:r>
            <a:r>
              <a:rPr lang="zh-TW" altLang="en-US" dirty="0">
                <a:solidFill>
                  <a:srgbClr val="00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日）</a:t>
            </a:r>
            <a:endParaRPr lang="en-US" altLang="zh-TW" dirty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04800" eaLnBrk="0"/>
            <a:r>
              <a:rPr kumimoji="0" lang="en-US" altLang="zh-TW" sz="18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kumimoji="0" lang="zh-TW" altLang="en-US" sz="18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：</a:t>
            </a:r>
            <a:r>
              <a:rPr kumimoji="0" lang="en-US" altLang="zh-TW" sz="18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//ppt.cc/f4hHBx</a:t>
            </a:r>
            <a:endParaRPr lang="zh-TW" altLang="zh-TW" sz="18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3687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 descr="進行視訊通話的人員">
            <a:extLst>
              <a:ext uri="{FF2B5EF4-FFF2-40B4-BE49-F238E27FC236}">
                <a16:creationId xmlns:a16="http://schemas.microsoft.com/office/drawing/2014/main" id="{D0E09733-9960-FE3D-705C-A030B1650B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987425"/>
            <a:ext cx="7324725" cy="4883150"/>
          </a:xfrm>
          <a:prstGeom prst="rect">
            <a:avLst/>
          </a:prstGeom>
        </p:spPr>
      </p:pic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3D6512EC-819B-4CAC-39B9-B222DB8C162A}"/>
              </a:ext>
            </a:extLst>
          </p:cNvPr>
          <p:cNvSpPr/>
          <p:nvPr/>
        </p:nvSpPr>
        <p:spPr>
          <a:xfrm>
            <a:off x="8686800" y="2647950"/>
            <a:ext cx="3181350" cy="2219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85BC0984-19DC-7CFE-FC5C-DAC11B94BEA2}"/>
              </a:ext>
            </a:extLst>
          </p:cNvPr>
          <p:cNvSpPr txBox="1"/>
          <p:nvPr/>
        </p:nvSpPr>
        <p:spPr>
          <a:xfrm>
            <a:off x="8610600" y="2186285"/>
            <a:ext cx="2933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>
                <a:solidFill>
                  <a:schemeClr val="bg1"/>
                </a:solidFill>
              </a:rPr>
              <a:t>報告結束</a:t>
            </a:r>
          </a:p>
        </p:txBody>
      </p:sp>
      <p:pic>
        <p:nvPicPr>
          <p:cNvPr id="17" name="圖片 16" descr="桌上打開的書和筆">
            <a:extLst>
              <a:ext uri="{FF2B5EF4-FFF2-40B4-BE49-F238E27FC236}">
                <a16:creationId xmlns:a16="http://schemas.microsoft.com/office/drawing/2014/main" id="{4C37E1DA-E7E0-46D7-0ABC-0E2152EE30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971" y="4179804"/>
            <a:ext cx="2594879" cy="172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657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1" y="2480642"/>
            <a:ext cx="6096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zh-TW" altLang="en-US" sz="5400" dirty="0">
                <a:solidFill>
                  <a:schemeClr val="bg1"/>
                </a:solidFill>
                <a:cs typeface="Arial" pitchFamily="34" charset="0"/>
              </a:rPr>
              <a:t>專案簡介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784B83-6120-4373-9C1F-DC8EEE6D58B3}"/>
              </a:ext>
            </a:extLst>
          </p:cNvPr>
          <p:cNvSpPr txBox="1"/>
          <p:nvPr/>
        </p:nvSpPr>
        <p:spPr>
          <a:xfrm>
            <a:off x="-60" y="3504752"/>
            <a:ext cx="609592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Project Introduction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E2E9094-67D8-4A7C-B3AF-095F1FFF635E}"/>
              </a:ext>
            </a:extLst>
          </p:cNvPr>
          <p:cNvSpPr/>
          <p:nvPr/>
        </p:nvSpPr>
        <p:spPr>
          <a:xfrm>
            <a:off x="5377220" y="2050576"/>
            <a:ext cx="1528549" cy="2756848"/>
          </a:xfrm>
          <a:custGeom>
            <a:avLst/>
            <a:gdLst>
              <a:gd name="connsiteX0" fmla="*/ 0 w 1528549"/>
              <a:gd name="connsiteY0" fmla="*/ 0 h 2756848"/>
              <a:gd name="connsiteX1" fmla="*/ 1528549 w 1528549"/>
              <a:gd name="connsiteY1" fmla="*/ 0 h 2756848"/>
              <a:gd name="connsiteX2" fmla="*/ 1528549 w 1528549"/>
              <a:gd name="connsiteY2" fmla="*/ 2756848 h 2756848"/>
              <a:gd name="connsiteX3" fmla="*/ 0 w 1528549"/>
              <a:gd name="connsiteY3" fmla="*/ 2756848 h 2756848"/>
              <a:gd name="connsiteX4" fmla="*/ 0 w 1528549"/>
              <a:gd name="connsiteY4" fmla="*/ 2265528 h 2756848"/>
              <a:gd name="connsiteX5" fmla="*/ 191069 w 1528549"/>
              <a:gd name="connsiteY5" fmla="*/ 2265528 h 2756848"/>
              <a:gd name="connsiteX6" fmla="*/ 191069 w 1528549"/>
              <a:gd name="connsiteY6" fmla="*/ 2565779 h 2756848"/>
              <a:gd name="connsiteX7" fmla="*/ 1337480 w 1528549"/>
              <a:gd name="connsiteY7" fmla="*/ 2565779 h 2756848"/>
              <a:gd name="connsiteX8" fmla="*/ 1337480 w 1528549"/>
              <a:gd name="connsiteY8" fmla="*/ 191069 h 2756848"/>
              <a:gd name="connsiteX9" fmla="*/ 191069 w 1528549"/>
              <a:gd name="connsiteY9" fmla="*/ 191069 h 2756848"/>
              <a:gd name="connsiteX10" fmla="*/ 191069 w 1528549"/>
              <a:gd name="connsiteY10" fmla="*/ 460776 h 2756848"/>
              <a:gd name="connsiteX11" fmla="*/ 0 w 1528549"/>
              <a:gd name="connsiteY11" fmla="*/ 460776 h 2756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28549" h="2756848">
                <a:moveTo>
                  <a:pt x="0" y="0"/>
                </a:moveTo>
                <a:lnTo>
                  <a:pt x="1528549" y="0"/>
                </a:lnTo>
                <a:lnTo>
                  <a:pt x="1528549" y="2756848"/>
                </a:lnTo>
                <a:lnTo>
                  <a:pt x="0" y="2756848"/>
                </a:lnTo>
                <a:lnTo>
                  <a:pt x="0" y="2265528"/>
                </a:lnTo>
                <a:lnTo>
                  <a:pt x="191069" y="2265528"/>
                </a:lnTo>
                <a:lnTo>
                  <a:pt x="191069" y="2565779"/>
                </a:lnTo>
                <a:lnTo>
                  <a:pt x="1337480" y="2565779"/>
                </a:lnTo>
                <a:lnTo>
                  <a:pt x="1337480" y="191069"/>
                </a:lnTo>
                <a:lnTo>
                  <a:pt x="191069" y="191069"/>
                </a:lnTo>
                <a:lnTo>
                  <a:pt x="191069" y="460776"/>
                </a:lnTo>
                <a:lnTo>
                  <a:pt x="0" y="4607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>
            <a:extLst>
              <a:ext uri="{FF2B5EF4-FFF2-40B4-BE49-F238E27FC236}">
                <a16:creationId xmlns:a16="http://schemas.microsoft.com/office/drawing/2014/main" id="{ACE59FDC-552D-C13E-0523-773BAC85D70F}"/>
              </a:ext>
            </a:extLst>
          </p:cNvPr>
          <p:cNvSpPr/>
          <p:nvPr/>
        </p:nvSpPr>
        <p:spPr>
          <a:xfrm flipH="1">
            <a:off x="5905734" y="3378743"/>
            <a:ext cx="47180" cy="31388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專案簡介</a:t>
            </a:r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15886D-1716-477D-ABE1-3618E14A6620}"/>
              </a:ext>
            </a:extLst>
          </p:cNvPr>
          <p:cNvSpPr txBox="1"/>
          <p:nvPr/>
        </p:nvSpPr>
        <p:spPr>
          <a:xfrm>
            <a:off x="-198297" y="3628426"/>
            <a:ext cx="6127621" cy="3015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5750" indent="-285750" fontAlgn="base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TW" altLang="en-US" sz="20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電風扇是普遍使用的解暑聖物，但美中不足是，電風扇沒辦法無時無刻的都向著人吹。</a:t>
            </a:r>
            <a:endParaRPr lang="en-US" altLang="zh-TW" sz="2000" dirty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  <a:p>
            <a:pPr marL="645750" indent="-285750" fontAlgn="base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US" altLang="zh-TW" sz="2000" dirty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  <a:p>
            <a:pPr marL="645750" indent="-285750" fontAlgn="base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TW" altLang="en-US" sz="20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若裝上紅外線感測，讓它偵測到人或動物可使它自動朝向轉動。</a:t>
            </a:r>
            <a:endParaRPr lang="en-US" altLang="zh-TW" sz="2000" dirty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  <a:p>
            <a:pPr marL="645750" indent="-285750" fontAlgn="base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US" altLang="zh-TW" sz="2000" dirty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  <a:p>
            <a:pPr marL="645750" indent="-285750" fontAlgn="base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TW" altLang="en-US" sz="20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不需時刻注意電風扇吹的方向或手動轉動風扇，即可達到省力且節能之效果。</a:t>
            </a:r>
            <a:endParaRPr lang="en-US" altLang="zh-TW" sz="2000" dirty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E485DA-A7D3-477C-8504-31AFDAF36272}"/>
              </a:ext>
            </a:extLst>
          </p:cNvPr>
          <p:cNvSpPr txBox="1"/>
          <p:nvPr/>
        </p:nvSpPr>
        <p:spPr>
          <a:xfrm>
            <a:off x="5732980" y="3429000"/>
            <a:ext cx="6459020" cy="349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5750" indent="-285750" fontAlgn="base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TW" altLang="zh-TW" sz="20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了解電風扇的構造</a:t>
            </a:r>
          </a:p>
          <a:p>
            <a:pPr marL="645750" indent="-285750" fontAlgn="base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TW" altLang="zh-TW" sz="20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步進馬達和一般馬達的差別</a:t>
            </a:r>
          </a:p>
          <a:p>
            <a:pPr marL="645750" indent="-285750" fontAlgn="base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TW" altLang="zh-TW" sz="20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實作我們現在所學的元件和理念進行設計</a:t>
            </a:r>
          </a:p>
          <a:p>
            <a:pPr marL="645750" indent="-285750" fontAlgn="base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TW" altLang="zh-TW" sz="20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紅外線感測距離</a:t>
            </a:r>
          </a:p>
          <a:p>
            <a:pPr marL="645750" indent="-285750" fontAlgn="base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TW" sz="20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3D</a:t>
            </a:r>
            <a:r>
              <a:rPr lang="zh-TW" altLang="zh-TW" sz="20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建模與列印</a:t>
            </a:r>
          </a:p>
          <a:p>
            <a:pPr algn="ctr">
              <a:lnSpc>
                <a:spcPts val="3000"/>
              </a:lnSpc>
            </a:pPr>
            <a:endParaRPr lang="ko-KR" altLang="en-US" sz="1200" b="1" dirty="0">
              <a:solidFill>
                <a:schemeClr val="accent3"/>
              </a:solidFill>
              <a:latin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AB88DE-1244-4642-B96A-FEB206552BA2}"/>
              </a:ext>
            </a:extLst>
          </p:cNvPr>
          <p:cNvSpPr txBox="1"/>
          <p:nvPr/>
        </p:nvSpPr>
        <p:spPr>
          <a:xfrm>
            <a:off x="2535030" y="2674320"/>
            <a:ext cx="936104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研究動機</a:t>
            </a:r>
            <a:endParaRPr lang="ko-KR" altLang="en-US" sz="2000" b="1" dirty="0">
              <a:solidFill>
                <a:srgbClr val="00B050"/>
              </a:solidFill>
              <a:latin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13EFE0-C46C-4BCA-B32C-E71D33869E65}"/>
              </a:ext>
            </a:extLst>
          </p:cNvPr>
          <p:cNvSpPr txBox="1"/>
          <p:nvPr/>
        </p:nvSpPr>
        <p:spPr>
          <a:xfrm>
            <a:off x="7935566" y="2674319"/>
            <a:ext cx="936104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研究目的</a:t>
            </a:r>
            <a:endParaRPr lang="ko-KR" altLang="en-US" sz="2000" b="1" dirty="0">
              <a:solidFill>
                <a:srgbClr val="00B050"/>
              </a:solidFill>
              <a:latin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B7BCEBFB-8E51-F473-39E9-9CCB2D798A27}"/>
              </a:ext>
            </a:extLst>
          </p:cNvPr>
          <p:cNvSpPr txBox="1"/>
          <p:nvPr/>
        </p:nvSpPr>
        <p:spPr>
          <a:xfrm>
            <a:off x="347822" y="1024260"/>
            <a:ext cx="115731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0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專案摘要</a:t>
            </a:r>
            <a:r>
              <a:rPr lang="en-US" altLang="zh-TW" sz="20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】</a:t>
            </a:r>
          </a:p>
          <a:p>
            <a:r>
              <a:rPr lang="en-US" altLang="zh-TW" sz="2000" dirty="0">
                <a:solidFill>
                  <a:srgbClr val="C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 “</a:t>
            </a:r>
            <a:r>
              <a:rPr lang="zh-TW" alt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智能感應風扇</a:t>
            </a:r>
            <a:r>
              <a:rPr lang="en-US" altLang="zh-TW" sz="2000" dirty="0">
                <a:solidFill>
                  <a:srgbClr val="C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”</a:t>
            </a:r>
          </a:p>
          <a:p>
            <a:r>
              <a:rPr lang="en-US" altLang="zh-TW" sz="20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     --</a:t>
            </a:r>
            <a:r>
              <a:rPr lang="zh-TW" altLang="en-US" sz="20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使用</a:t>
            </a:r>
            <a:r>
              <a:rPr lang="zh-TW" alt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步進馬達</a:t>
            </a:r>
            <a:r>
              <a:rPr lang="en-US" altLang="zh-TW" sz="200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17pm-k405-p3vs</a:t>
            </a:r>
            <a:r>
              <a:rPr lang="zh-TW" alt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、</a:t>
            </a:r>
            <a:r>
              <a:rPr lang="en-US" altLang="zh-TW" sz="200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Sharp_GP2Y0A </a:t>
            </a:r>
            <a:r>
              <a:rPr lang="zh-TW" alt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紅外測距傳感器與</a:t>
            </a:r>
            <a:r>
              <a:rPr lang="en-US" altLang="zh-TW" sz="200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Arduino</a:t>
            </a:r>
            <a:r>
              <a:rPr lang="zh-TW" altLang="en-US" sz="20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作為主要元件。</a:t>
            </a:r>
            <a:endParaRPr lang="en-US" altLang="zh-TW" sz="2000" dirty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  <a:p>
            <a:r>
              <a:rPr lang="en-US" altLang="zh-TW" sz="20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     --</a:t>
            </a:r>
            <a:r>
              <a:rPr lang="zh-TW" altLang="en-US" sz="20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利用</a:t>
            </a:r>
            <a:r>
              <a:rPr lang="en-US" altLang="zh-TW" sz="20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Sharp_GP2Y0A </a:t>
            </a:r>
            <a:r>
              <a:rPr lang="zh-TW" altLang="en-US" sz="20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紅外測距傳感器偵測到</a:t>
            </a:r>
            <a:r>
              <a:rPr lang="zh-TW" altLang="en-US" sz="2000" dirty="0">
                <a:highlight>
                  <a:srgbClr val="FFFF00"/>
                </a:highlight>
                <a:latin typeface="Times New Roman" panose="02020603050405020304" pitchFamily="18" charset="0"/>
                <a:ea typeface="微軟正黑體" panose="020B0604030504040204" pitchFamily="34" charset="-120"/>
              </a:rPr>
              <a:t>移動物體</a:t>
            </a:r>
            <a:r>
              <a:rPr lang="zh-TW" altLang="en-US" sz="20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，傳回</a:t>
            </a:r>
            <a:r>
              <a:rPr lang="en-US" altLang="zh-TW" sz="20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Arduino</a:t>
            </a:r>
            <a:r>
              <a:rPr lang="zh-TW" altLang="en-US" sz="20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執行讀取，由</a:t>
            </a:r>
            <a:r>
              <a:rPr lang="en-US" altLang="zh-TW" sz="20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Arduino</a:t>
            </a:r>
            <a:r>
              <a:rPr lang="zh-TW" altLang="en-US" sz="20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再傳</a:t>
            </a:r>
            <a:endParaRPr lang="en-US" altLang="zh-TW" sz="2000" dirty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  <a:p>
            <a:r>
              <a:rPr lang="en-US" altLang="zh-TW" sz="20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         </a:t>
            </a:r>
            <a:r>
              <a:rPr lang="zh-TW" altLang="en-US" sz="20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至步進馬達使風扇轉動。</a:t>
            </a:r>
            <a:endParaRPr lang="en-US" altLang="zh-TW" sz="2000" dirty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11732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A717047A-EAE3-D25E-8F84-11EDFB7B78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文獻探討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 </a:t>
            </a:r>
            <a:r>
              <a:rPr lang="zh-TW" altLang="zh-TW" sz="4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電風扇的歷史</a:t>
            </a:r>
            <a:r>
              <a:rPr lang="en-US" altLang="zh-TW" sz="4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1</a:t>
            </a:r>
          </a:p>
        </p:txBody>
      </p:sp>
      <p:sp>
        <p:nvSpPr>
          <p:cNvPr id="34" name="Rectangle 48">
            <a:extLst>
              <a:ext uri="{FF2B5EF4-FFF2-40B4-BE49-F238E27FC236}">
                <a16:creationId xmlns:a16="http://schemas.microsoft.com/office/drawing/2014/main" id="{49A4BDC2-C82B-08B7-D11E-B0AB89EF3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zh-TW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Rectangle 59">
            <a:extLst>
              <a:ext uri="{FF2B5EF4-FFF2-40B4-BE49-F238E27FC236}">
                <a16:creationId xmlns:a16="http://schemas.microsoft.com/office/drawing/2014/main" id="{4DF8FAD4-2CE7-6DF7-8726-A226EFE97B3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52400" y="563880"/>
            <a:ext cx="5943600" cy="160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1CC729BD-7C63-8279-0358-78853278D152}"/>
              </a:ext>
            </a:extLst>
          </p:cNvPr>
          <p:cNvSpPr txBox="1"/>
          <p:nvPr/>
        </p:nvSpPr>
        <p:spPr>
          <a:xfrm>
            <a:off x="195126" y="1170437"/>
            <a:ext cx="1199687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0" indent="304800" algn="just" eaLnBrk="0"/>
            <a:endParaRPr lang="en-US" altLang="zh-TW" sz="1800" dirty="0">
              <a:effectLst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indent="-342900" algn="just" eaLnBrk="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u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第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一代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發條驅動機械式風扇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zh-TW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marR="0" lvl="0" indent="304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在風扇尚未被發明的時代，而人們到了夏季只能拿著扇子解熱消暑，直到</a:t>
            </a:r>
            <a:r>
              <a:rPr kumimoji="0" lang="zh-TW" altLang="zh-TW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西元</a:t>
            </a:r>
            <a:r>
              <a:rPr kumimoji="0" lang="en-US" altLang="zh-TW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1830</a:t>
            </a:r>
            <a:r>
              <a:rPr kumimoji="0" lang="zh-TW" alt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kumimoji="0" lang="zh-TW" alt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詹姆斯</a:t>
            </a:r>
            <a:r>
              <a:rPr kumimoji="0" lang="en-US" altLang="zh-TW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•</a:t>
            </a:r>
            <a:r>
              <a:rPr kumimoji="0" lang="zh-TW" alt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拜倫，他在鐘錶的</a:t>
            </a:r>
            <a:r>
              <a:rPr kumimoji="0" lang="zh-TW" altLang="en-US" sz="24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構造中</a:t>
            </a:r>
            <a:r>
              <a:rPr lang="zh-TW" altLang="en-US" sz="24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獲得</a:t>
            </a:r>
            <a:r>
              <a:rPr kumimoji="0" lang="zh-TW" altLang="en-US" sz="24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靈感</a:t>
            </a:r>
            <a:r>
              <a:rPr kumimoji="0" lang="zh-TW" alt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，而</a:t>
            </a:r>
            <a:r>
              <a:rPr kumimoji="0" lang="zh-TW" altLang="en-US" sz="24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發明了用</a:t>
            </a:r>
            <a:r>
              <a:rPr kumimoji="0" lang="zh-TW" altLang="en-US" sz="24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發條驅動</a:t>
            </a:r>
            <a:r>
              <a:rPr kumimoji="0" lang="zh-TW" altLang="en-US" sz="24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的機械風扇</a:t>
            </a:r>
            <a:r>
              <a:rPr kumimoji="0" lang="zh-TW" alt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，這造就了歷史上</a:t>
            </a:r>
            <a:r>
              <a:rPr kumimoji="0" lang="zh-TW" alt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第一台風扇</a:t>
            </a:r>
            <a:r>
              <a:rPr kumimoji="0" lang="zh-TW" alt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kumimoji="0" lang="en-US" altLang="zh-TW" sz="24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TW" dirty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46" name="圖片 45">
            <a:extLst>
              <a:ext uri="{FF2B5EF4-FFF2-40B4-BE49-F238E27FC236}">
                <a16:creationId xmlns:a16="http://schemas.microsoft.com/office/drawing/2014/main" id="{E0CAEEB1-C6FC-9D5C-81AA-B43E3A503B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670" y="3411089"/>
            <a:ext cx="4661104" cy="310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349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AF0448D5-8F54-B424-D8C8-1312DD7602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文獻探討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 </a:t>
            </a:r>
            <a:r>
              <a:rPr lang="zh-TW" altLang="zh-TW" sz="4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電風扇的歷史</a:t>
            </a:r>
            <a:r>
              <a:rPr lang="en-US" altLang="zh-TW" sz="4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2</a:t>
            </a:r>
            <a:endParaRPr lang="zh-TW" altLang="en-US" sz="4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09E6ECB0-BCA9-A480-0A6C-591DBC04A365}"/>
              </a:ext>
            </a:extLst>
          </p:cNvPr>
          <p:cNvSpPr txBox="1"/>
          <p:nvPr/>
        </p:nvSpPr>
        <p:spPr>
          <a:xfrm>
            <a:off x="1229219" y="1415626"/>
            <a:ext cx="7568272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eaLnBrk="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u"/>
            </a:pP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第二代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齒輪驅動機械風扇</a:t>
            </a:r>
          </a:p>
          <a:p>
            <a:pPr indent="304800" algn="just" eaLnBrk="0"/>
            <a:r>
              <a:rPr lang="en-US" altLang="zh-TW" sz="180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 </a:t>
            </a:r>
            <a:endParaRPr lang="zh-TW" altLang="zh-TW" sz="1800" dirty="0"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indent="30480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zh-TW" sz="2400" dirty="0">
                <a:highlight>
                  <a:srgbClr val="FFFF00"/>
                </a:highligh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西元</a:t>
            </a:r>
            <a:r>
              <a:rPr lang="en-US" altLang="zh-TW" sz="2400" dirty="0">
                <a:highlight>
                  <a:srgbClr val="FFFF00"/>
                </a:highligh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1872</a:t>
            </a:r>
            <a:r>
              <a:rPr lang="zh-TW" altLang="zh-TW" sz="2400" dirty="0">
                <a:highlight>
                  <a:srgbClr val="FFFF00"/>
                </a:highligh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zh-TW" altLang="zh-TW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約瑟夫，約瑟夫</a:t>
            </a:r>
            <a:r>
              <a:rPr lang="zh-TW" altLang="en-US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因</a:t>
            </a:r>
            <a:r>
              <a:rPr lang="zh-TW" altLang="zh-TW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發條驅動裝置太粗糙，經過多次改良發明出用「</a:t>
            </a:r>
            <a:r>
              <a:rPr lang="zh-TW" altLang="zh-TW" sz="2400" dirty="0">
                <a:highlight>
                  <a:srgbClr val="FFFF00"/>
                </a:highligh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齒輪鏈條</a:t>
            </a:r>
            <a:r>
              <a:rPr lang="zh-TW" altLang="zh-TW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」來取代發條，使風扇整體更精緻</a:t>
            </a:r>
            <a:r>
              <a:rPr lang="zh-TW" altLang="en-US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5391004-0F22-A79B-8C92-5E7D192D47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491" y="1113704"/>
            <a:ext cx="2556882" cy="2556882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E4FBCF02-72B0-9F9A-B666-4D8AC78D9F29}"/>
              </a:ext>
            </a:extLst>
          </p:cNvPr>
          <p:cNvSpPr txBox="1"/>
          <p:nvPr/>
        </p:nvSpPr>
        <p:spPr>
          <a:xfrm>
            <a:off x="156561" y="3620638"/>
            <a:ext cx="7136050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eaLnBrk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u"/>
              <a:tabLst/>
            </a:pP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第三代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電風扇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TW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hlinkClick r:id="rId4"/>
              </a:rPr>
              <a:t>cc/f4hHBx </a:t>
            </a:r>
            <a:endParaRPr kumimoji="0" lang="en-US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西元</a:t>
            </a:r>
            <a:r>
              <a:rPr lang="en-US" altLang="zh-TW" sz="2400" dirty="0">
                <a:highlight>
                  <a:srgbClr val="FFFF00"/>
                </a:highligh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1880</a:t>
            </a:r>
            <a:r>
              <a:rPr lang="zh-TW" alt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zh-TW" altLang="en-US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美國人舒樂，電通線圈在磁場中受力轉換的關係，使</a:t>
            </a:r>
            <a:r>
              <a:rPr lang="zh-TW" alt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能量轉換從電能→機械能→熱能</a:t>
            </a:r>
            <a:r>
              <a:rPr lang="zh-TW" altLang="en-US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，再將葉片和馬達組裝造就成現代的「電風扇」基礎。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EEFF3092-7AA5-EEEB-4E00-E43477802D4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2" t="1064" r="24376" b="-745"/>
          <a:stretch/>
        </p:blipFill>
        <p:spPr bwMode="auto">
          <a:xfrm rot="348439">
            <a:off x="7690113" y="4062214"/>
            <a:ext cx="2108012" cy="23556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57070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470F14BF-9864-2D9F-B206-938FDE724D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文獻探討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 </a:t>
            </a:r>
            <a:r>
              <a:rPr lang="zh-TW" altLang="zh-TW" sz="36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步進</a:t>
            </a:r>
            <a:r>
              <a:rPr lang="zh-TW" altLang="zh-TW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馬達和</a:t>
            </a:r>
            <a:r>
              <a:rPr lang="en-US" altLang="zh-TW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AC</a:t>
            </a:r>
            <a:r>
              <a:rPr lang="zh-TW" alt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伺服馬達的比較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31A73596-AF91-6681-1204-E00D63A8CC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777744"/>
              </p:ext>
            </p:extLst>
          </p:nvPr>
        </p:nvGraphicFramePr>
        <p:xfrm>
          <a:off x="1336357" y="2695511"/>
          <a:ext cx="8750918" cy="38229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10810">
                  <a:extLst>
                    <a:ext uri="{9D8B030D-6E8A-4147-A177-3AD203B41FA5}">
                      <a16:colId xmlns:a16="http://schemas.microsoft.com/office/drawing/2014/main" val="576765543"/>
                    </a:ext>
                  </a:extLst>
                </a:gridCol>
                <a:gridCol w="2970054">
                  <a:extLst>
                    <a:ext uri="{9D8B030D-6E8A-4147-A177-3AD203B41FA5}">
                      <a16:colId xmlns:a16="http://schemas.microsoft.com/office/drawing/2014/main" val="1408531023"/>
                    </a:ext>
                  </a:extLst>
                </a:gridCol>
                <a:gridCol w="2970054">
                  <a:extLst>
                    <a:ext uri="{9D8B030D-6E8A-4147-A177-3AD203B41FA5}">
                      <a16:colId xmlns:a16="http://schemas.microsoft.com/office/drawing/2014/main" val="2072668863"/>
                    </a:ext>
                  </a:extLst>
                </a:gridCol>
              </a:tblGrid>
              <a:tr h="546140">
                <a:tc>
                  <a:txBody>
                    <a:bodyPr/>
                    <a:lstStyle/>
                    <a:p>
                      <a:pPr algn="dist" eaLnBrk="0"/>
                      <a:r>
                        <a:rPr lang="en-US" sz="20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/>
                      <a:r>
                        <a:rPr lang="zh-TW" sz="20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步進馬達</a:t>
                      </a:r>
                      <a:endParaRPr lang="zh-TW" sz="20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/>
                      <a:r>
                        <a:rPr lang="zh-TW" sz="20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一般伺服馬達</a:t>
                      </a:r>
                      <a:endParaRPr lang="zh-TW" sz="20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16825"/>
                  </a:ext>
                </a:extLst>
              </a:tr>
              <a:tr h="546140">
                <a:tc>
                  <a:txBody>
                    <a:bodyPr/>
                    <a:lstStyle/>
                    <a:p>
                      <a:pPr algn="ctr" eaLnBrk="0"/>
                      <a:r>
                        <a:rPr lang="zh-TW" sz="2000" baseline="0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迴路</a:t>
                      </a:r>
                      <a:endParaRPr lang="zh-TW" sz="2000" baseline="0" dirty="0"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eaLnBrk="0"/>
                      <a:r>
                        <a:rPr lang="zh-TW" sz="2000" baseline="0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開迴路</a:t>
                      </a:r>
                      <a:endParaRPr lang="zh-TW" sz="2000" baseline="0" dirty="0"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eaLnBrk="0"/>
                      <a:r>
                        <a:rPr lang="zh-TW" sz="2000" baseline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閉迴路</a:t>
                      </a:r>
                      <a:endParaRPr lang="zh-TW" sz="2000" baseline="0"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85513928"/>
                  </a:ext>
                </a:extLst>
              </a:tr>
              <a:tr h="546140">
                <a:tc>
                  <a:txBody>
                    <a:bodyPr/>
                    <a:lstStyle/>
                    <a:p>
                      <a:pPr algn="ctr" eaLnBrk="0"/>
                      <a:r>
                        <a:rPr lang="zh-TW" sz="2000" baseline="0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特性</a:t>
                      </a:r>
                      <a:endParaRPr lang="zh-TW" sz="2000" baseline="0" dirty="0"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eaLnBrk="0"/>
                      <a:r>
                        <a:rPr lang="zh-TW" sz="2000" baseline="0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低轉速、高扭力</a:t>
                      </a:r>
                      <a:endParaRPr lang="zh-TW" sz="2000" baseline="0" dirty="0"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eaLnBrk="0"/>
                      <a:r>
                        <a:rPr lang="zh-TW" sz="2000" baseline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高低速、定扭矩</a:t>
                      </a:r>
                      <a:endParaRPr lang="zh-TW" sz="2000" baseline="0"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8448466"/>
                  </a:ext>
                </a:extLst>
              </a:tr>
              <a:tr h="546140">
                <a:tc>
                  <a:txBody>
                    <a:bodyPr/>
                    <a:lstStyle/>
                    <a:p>
                      <a:pPr algn="ctr" eaLnBrk="0"/>
                      <a:r>
                        <a:rPr lang="zh-TW" sz="2000" baseline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精度</a:t>
                      </a:r>
                      <a:endParaRPr lang="zh-TW" sz="2000" baseline="0"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eaLnBrk="0"/>
                      <a:r>
                        <a:rPr lang="en-US" sz="2000" baseline="0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0.9</a:t>
                      </a:r>
                      <a:endParaRPr lang="zh-TW" sz="2000" baseline="0" dirty="0"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eaLnBrk="0"/>
                      <a:r>
                        <a:rPr lang="en-US" sz="2000" baseline="0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baseline="0" dirty="0"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extLst>
                  <a:ext uri="{0D108BD9-81ED-4DB2-BD59-A6C34878D82A}">
                    <a16:rowId xmlns:a16="http://schemas.microsoft.com/office/drawing/2014/main" val="219553478"/>
                  </a:ext>
                </a:extLst>
              </a:tr>
              <a:tr h="546140">
                <a:tc>
                  <a:txBody>
                    <a:bodyPr/>
                    <a:lstStyle/>
                    <a:p>
                      <a:pPr algn="ctr" eaLnBrk="0"/>
                      <a:r>
                        <a:rPr lang="zh-TW" sz="2000" baseline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反應速度</a:t>
                      </a:r>
                      <a:endParaRPr lang="zh-TW" sz="2000" baseline="0"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eaLnBrk="0"/>
                      <a:r>
                        <a:rPr lang="zh-TW" sz="2000" baseline="0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快</a:t>
                      </a:r>
                      <a:endParaRPr lang="zh-TW" sz="2000" baseline="0" dirty="0"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eaLnBrk="0"/>
                      <a:r>
                        <a:rPr lang="zh-TW" sz="2000" baseline="0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慢</a:t>
                      </a:r>
                      <a:endParaRPr lang="zh-TW" sz="2000" baseline="0" dirty="0"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57819287"/>
                  </a:ext>
                </a:extLst>
              </a:tr>
              <a:tr h="546140">
                <a:tc>
                  <a:txBody>
                    <a:bodyPr/>
                    <a:lstStyle/>
                    <a:p>
                      <a:pPr algn="ctr" eaLnBrk="0"/>
                      <a:r>
                        <a:rPr lang="zh-TW" sz="2000" baseline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電路系統</a:t>
                      </a:r>
                      <a:endParaRPr lang="zh-TW" sz="2000" baseline="0"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eaLnBrk="0"/>
                      <a:r>
                        <a:rPr lang="zh-TW" sz="2000" baseline="0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簡單</a:t>
                      </a:r>
                      <a:endParaRPr lang="zh-TW" sz="2000" baseline="0" dirty="0"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eaLnBrk="0"/>
                      <a:r>
                        <a:rPr lang="zh-TW" sz="2000" baseline="0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複雜</a:t>
                      </a:r>
                      <a:endParaRPr lang="zh-TW" sz="2000" baseline="0" dirty="0"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18162226"/>
                  </a:ext>
                </a:extLst>
              </a:tr>
              <a:tr h="546140">
                <a:tc>
                  <a:txBody>
                    <a:bodyPr/>
                    <a:lstStyle/>
                    <a:p>
                      <a:pPr algn="ctr" eaLnBrk="0"/>
                      <a:r>
                        <a:rPr lang="zh-TW" sz="2000" baseline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接線數</a:t>
                      </a:r>
                      <a:endParaRPr lang="zh-TW" sz="2000" baseline="0"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eaLnBrk="0"/>
                      <a:r>
                        <a:rPr lang="en-US" sz="2000" baseline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4~6</a:t>
                      </a:r>
                      <a:r>
                        <a:rPr lang="zh-TW" sz="2000" baseline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條線</a:t>
                      </a:r>
                      <a:endParaRPr lang="zh-TW" sz="2000" baseline="0"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eaLnBrk="0"/>
                      <a:r>
                        <a:rPr lang="en-US" sz="2000" baseline="0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sz="2000" baseline="0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條線</a:t>
                      </a:r>
                      <a:endParaRPr lang="zh-TW" sz="2000" baseline="0" dirty="0"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21088062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9EA3344D-C7B7-572A-B49A-898567243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457202"/>
            <a:ext cx="112040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04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04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因我們研究者的設計理念是「讓電風扇能夠準確地朝向人吹」，因此對</a:t>
            </a:r>
            <a:r>
              <a:rPr kumimoji="0" lang="zh-TW" alt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角度精密度</a:t>
            </a:r>
            <a:r>
              <a:rPr kumimoji="0" lang="zh-TW" alt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有較高的要求，所以在兩者間我們選擇了使用步進馬達來作為我們的核心元件。</a:t>
            </a:r>
            <a:endParaRPr kumimoji="0" lang="zh-TW" altLang="en-US" sz="24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8126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C5E15014-89F3-338F-8110-033D281EA1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文獻探討 </a:t>
            </a:r>
            <a:r>
              <a:rPr lang="zh-TW" altLang="zh-TW" sz="3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步進馬達順時針與逆時針轉動控制設計</a:t>
            </a:r>
            <a:endParaRPr lang="en-US" altLang="zh-TW" sz="32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5792B0-A673-163F-12B0-BC9ABE637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09" y="1463866"/>
            <a:ext cx="11818917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23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23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zh-TW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323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由</a:t>
            </a:r>
            <a:r>
              <a:rPr kumimoji="0" lang="zh-TW" altLang="zh-TW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脈波信號對激磁的排列順序會影響馬達的旋轉方向</a:t>
            </a:r>
            <a:r>
              <a:rPr kumimoji="0" lang="zh-TW" altLang="zh-TW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，所以我們紅外線偵測到人的同時，步進馬達的必須從繞圈狀態→轉向紅外線偵測的地方靜止不動直到人員離開。</a:t>
            </a:r>
            <a:endParaRPr kumimoji="0" lang="en-US" altLang="zh-TW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323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zh-TW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微軟正黑體" panose="020B0604030504040204" pitchFamily="34" charset="-120"/>
            </a:endParaRPr>
          </a:p>
          <a:p>
            <a:pPr marL="0" marR="0" lvl="0" indent="323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步進馬達驅動，</a:t>
            </a:r>
            <a:r>
              <a:rPr kumimoji="0" lang="zh-TW" altLang="zh-TW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「每走一步的步進角為前兩種激磁方式的一半」</a:t>
            </a:r>
            <a:r>
              <a:rPr lang="zh-TW" altLang="en-US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kumimoji="0" lang="en-US" altLang="zh-TW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5121" name="圖片 23">
            <a:extLst>
              <a:ext uri="{FF2B5EF4-FFF2-40B4-BE49-F238E27FC236}">
                <a16:creationId xmlns:a16="http://schemas.microsoft.com/office/drawing/2014/main" id="{FD5EBB42-B31D-DEDD-9386-BCEF74A0F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" r="2" b="12366"/>
          <a:stretch>
            <a:fillRect/>
          </a:stretch>
        </p:blipFill>
        <p:spPr bwMode="auto">
          <a:xfrm>
            <a:off x="1296201" y="3556746"/>
            <a:ext cx="4630820" cy="301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C382C074-DB47-84C7-B38C-19B47CE10C85}"/>
              </a:ext>
            </a:extLst>
          </p:cNvPr>
          <p:cNvSpPr txBox="1"/>
          <p:nvPr/>
        </p:nvSpPr>
        <p:spPr>
          <a:xfrm>
            <a:off x="6264981" y="4096327"/>
            <a:ext cx="5293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右圖：</a:t>
            </a:r>
            <a:r>
              <a:rPr kumimoji="0" lang="zh-TW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一二相步進馬達驅動時序（逆時針轉動）</a:t>
            </a:r>
            <a:endParaRPr kumimoji="0" lang="zh-TW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64732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1" y="2480642"/>
            <a:ext cx="6096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zh-TW" altLang="en-US" sz="5400" dirty="0">
                <a:solidFill>
                  <a:schemeClr val="bg1"/>
                </a:solidFill>
                <a:cs typeface="Arial" pitchFamily="34" charset="0"/>
              </a:rPr>
              <a:t>材料</a:t>
            </a:r>
            <a:r>
              <a:rPr lang="en-US" altLang="zh-TW" sz="5400" dirty="0">
                <a:solidFill>
                  <a:schemeClr val="bg1"/>
                </a:solidFill>
                <a:cs typeface="Arial" pitchFamily="34" charset="0"/>
              </a:rPr>
              <a:t>&amp;</a:t>
            </a:r>
            <a:r>
              <a:rPr lang="zh-TW" altLang="en-US" sz="5400" dirty="0">
                <a:solidFill>
                  <a:schemeClr val="bg1"/>
                </a:solidFill>
                <a:cs typeface="Arial" pitchFamily="34" charset="0"/>
              </a:rPr>
              <a:t>元件</a:t>
            </a:r>
            <a:endParaRPr lang="en-US" altLang="zh-TW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784B83-6120-4373-9C1F-DC8EEE6D58B3}"/>
              </a:ext>
            </a:extLst>
          </p:cNvPr>
          <p:cNvSpPr txBox="1"/>
          <p:nvPr/>
        </p:nvSpPr>
        <p:spPr>
          <a:xfrm>
            <a:off x="-60" y="3504752"/>
            <a:ext cx="609592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Materials and Components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E2E9094-67D8-4A7C-B3AF-095F1FFF635E}"/>
              </a:ext>
            </a:extLst>
          </p:cNvPr>
          <p:cNvSpPr/>
          <p:nvPr/>
        </p:nvSpPr>
        <p:spPr>
          <a:xfrm>
            <a:off x="5377220" y="2050576"/>
            <a:ext cx="1528549" cy="2756848"/>
          </a:xfrm>
          <a:custGeom>
            <a:avLst/>
            <a:gdLst>
              <a:gd name="connsiteX0" fmla="*/ 0 w 1528549"/>
              <a:gd name="connsiteY0" fmla="*/ 0 h 2756848"/>
              <a:gd name="connsiteX1" fmla="*/ 1528549 w 1528549"/>
              <a:gd name="connsiteY1" fmla="*/ 0 h 2756848"/>
              <a:gd name="connsiteX2" fmla="*/ 1528549 w 1528549"/>
              <a:gd name="connsiteY2" fmla="*/ 2756848 h 2756848"/>
              <a:gd name="connsiteX3" fmla="*/ 0 w 1528549"/>
              <a:gd name="connsiteY3" fmla="*/ 2756848 h 2756848"/>
              <a:gd name="connsiteX4" fmla="*/ 0 w 1528549"/>
              <a:gd name="connsiteY4" fmla="*/ 2265528 h 2756848"/>
              <a:gd name="connsiteX5" fmla="*/ 191069 w 1528549"/>
              <a:gd name="connsiteY5" fmla="*/ 2265528 h 2756848"/>
              <a:gd name="connsiteX6" fmla="*/ 191069 w 1528549"/>
              <a:gd name="connsiteY6" fmla="*/ 2565779 h 2756848"/>
              <a:gd name="connsiteX7" fmla="*/ 1337480 w 1528549"/>
              <a:gd name="connsiteY7" fmla="*/ 2565779 h 2756848"/>
              <a:gd name="connsiteX8" fmla="*/ 1337480 w 1528549"/>
              <a:gd name="connsiteY8" fmla="*/ 191069 h 2756848"/>
              <a:gd name="connsiteX9" fmla="*/ 191069 w 1528549"/>
              <a:gd name="connsiteY9" fmla="*/ 191069 h 2756848"/>
              <a:gd name="connsiteX10" fmla="*/ 191069 w 1528549"/>
              <a:gd name="connsiteY10" fmla="*/ 460776 h 2756848"/>
              <a:gd name="connsiteX11" fmla="*/ 0 w 1528549"/>
              <a:gd name="connsiteY11" fmla="*/ 460776 h 2756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28549" h="2756848">
                <a:moveTo>
                  <a:pt x="0" y="0"/>
                </a:moveTo>
                <a:lnTo>
                  <a:pt x="1528549" y="0"/>
                </a:lnTo>
                <a:lnTo>
                  <a:pt x="1528549" y="2756848"/>
                </a:lnTo>
                <a:lnTo>
                  <a:pt x="0" y="2756848"/>
                </a:lnTo>
                <a:lnTo>
                  <a:pt x="0" y="2265528"/>
                </a:lnTo>
                <a:lnTo>
                  <a:pt x="191069" y="2265528"/>
                </a:lnTo>
                <a:lnTo>
                  <a:pt x="191069" y="2565779"/>
                </a:lnTo>
                <a:lnTo>
                  <a:pt x="1337480" y="2565779"/>
                </a:lnTo>
                <a:lnTo>
                  <a:pt x="1337480" y="191069"/>
                </a:lnTo>
                <a:lnTo>
                  <a:pt x="191069" y="191069"/>
                </a:lnTo>
                <a:lnTo>
                  <a:pt x="191069" y="460776"/>
                </a:lnTo>
                <a:lnTo>
                  <a:pt x="0" y="4607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934420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mobi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82BE"/>
      </a:accent1>
      <a:accent2>
        <a:srgbClr val="28608C"/>
      </a:accent2>
      <a:accent3>
        <a:srgbClr val="262626"/>
      </a:accent3>
      <a:accent4>
        <a:srgbClr val="3282BE"/>
      </a:accent4>
      <a:accent5>
        <a:srgbClr val="28608C"/>
      </a:accent5>
      <a:accent6>
        <a:srgbClr val="26262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mobi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82BE"/>
      </a:accent1>
      <a:accent2>
        <a:srgbClr val="28608C"/>
      </a:accent2>
      <a:accent3>
        <a:srgbClr val="262626"/>
      </a:accent3>
      <a:accent4>
        <a:srgbClr val="3282BE"/>
      </a:accent4>
      <a:accent5>
        <a:srgbClr val="28608C"/>
      </a:accent5>
      <a:accent6>
        <a:srgbClr val="26262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SOCIAL MEDI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82BE"/>
      </a:accent1>
      <a:accent2>
        <a:srgbClr val="28608C"/>
      </a:accent2>
      <a:accent3>
        <a:srgbClr val="262626"/>
      </a:accent3>
      <a:accent4>
        <a:srgbClr val="3282BE"/>
      </a:accent4>
      <a:accent5>
        <a:srgbClr val="28608C"/>
      </a:accent5>
      <a:accent6>
        <a:srgbClr val="26262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obil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3282BE"/>
    </a:accent1>
    <a:accent2>
      <a:srgbClr val="28608C"/>
    </a:accent2>
    <a:accent3>
      <a:srgbClr val="262626"/>
    </a:accent3>
    <a:accent4>
      <a:srgbClr val="3282BE"/>
    </a:accent4>
    <a:accent5>
      <a:srgbClr val="28608C"/>
    </a:accent5>
    <a:accent6>
      <a:srgbClr val="262626"/>
    </a:accent6>
    <a:hlink>
      <a:srgbClr val="FFFFFF"/>
    </a:hlink>
    <a:folHlink>
      <a:srgbClr val="FFFFFF"/>
    </a:folHlink>
  </a:clrScheme>
</a:themeOverride>
</file>

<file path=ppt/theme/themeOverride2.xml><?xml version="1.0" encoding="utf-8"?>
<a:themeOverride xmlns:a="http://schemas.openxmlformats.org/drawingml/2006/main">
  <a:clrScheme name="mobil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3282BE"/>
    </a:accent1>
    <a:accent2>
      <a:srgbClr val="28608C"/>
    </a:accent2>
    <a:accent3>
      <a:srgbClr val="262626"/>
    </a:accent3>
    <a:accent4>
      <a:srgbClr val="3282BE"/>
    </a:accent4>
    <a:accent5>
      <a:srgbClr val="28608C"/>
    </a:accent5>
    <a:accent6>
      <a:srgbClr val="262626"/>
    </a:accent6>
    <a:hlink>
      <a:srgbClr val="FFFFFF"/>
    </a:hlink>
    <a:folHlink>
      <a:srgbClr val="FFFF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5600</TotalTime>
  <Words>1826</Words>
  <Application>Microsoft Office PowerPoint</Application>
  <PresentationFormat>寬螢幕</PresentationFormat>
  <Paragraphs>333</Paragraphs>
  <Slides>29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29</vt:i4>
      </vt:variant>
    </vt:vector>
  </HeadingPairs>
  <TitlesOfParts>
    <vt:vector size="38" baseType="lpstr">
      <vt:lpstr>微軟正黑體</vt:lpstr>
      <vt:lpstr>新細明體</vt:lpstr>
      <vt:lpstr>Arial</vt:lpstr>
      <vt:lpstr>Calibri</vt:lpstr>
      <vt:lpstr>Times New Roman</vt:lpstr>
      <vt:lpstr>Wingdings</vt:lpstr>
      <vt:lpstr>Cover and End Slide Master</vt:lpstr>
      <vt:lpstr>Contents Slide Master</vt:lpstr>
      <vt:lpstr>Section Break Slide Master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嘉祐 蔡</cp:lastModifiedBy>
  <cp:revision>225</cp:revision>
  <dcterms:created xsi:type="dcterms:W3CDTF">2018-04-24T17:14:44Z</dcterms:created>
  <dcterms:modified xsi:type="dcterms:W3CDTF">2023-01-11T03:02:47Z</dcterms:modified>
</cp:coreProperties>
</file>